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8" r:id="rId4"/>
    <p:sldId id="261" r:id="rId5"/>
    <p:sldId id="262" r:id="rId6"/>
    <p:sldId id="259" r:id="rId7"/>
    <p:sldId id="260" r:id="rId8"/>
    <p:sldId id="4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6FD84-CF45-4A5E-B955-359291D42BBF}" v="25" dt="2026-03-24T04:19:03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3" autoAdjust="0"/>
    <p:restoredTop sz="94660"/>
  </p:normalViewPr>
  <p:slideViewPr>
    <p:cSldViewPr snapToGrid="0">
      <p:cViewPr varScale="1">
        <p:scale>
          <a:sx n="62" d="100"/>
          <a:sy n="62" d="100"/>
        </p:scale>
        <p:origin x="4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ia Larsen" userId="b062e998-9de1-4895-85ba-e3adc417bf38" providerId="ADAL" clId="{A8CB9A74-A1F1-454B-8F48-8D915CD79676}"/>
    <pc:docChg chg="undo custSel addSld delSld modSld">
      <pc:chgData name="Gaia Larsen" userId="b062e998-9de1-4895-85ba-e3adc417bf38" providerId="ADAL" clId="{A8CB9A74-A1F1-454B-8F48-8D915CD79676}" dt="2026-03-24T04:19:06.641" v="1381" actId="47"/>
      <pc:docMkLst>
        <pc:docMk/>
      </pc:docMkLst>
      <pc:sldChg chg="addSp delSp modSp del mod setBg setClrOvrMap">
        <pc:chgData name="Gaia Larsen" userId="b062e998-9de1-4895-85ba-e3adc417bf38" providerId="ADAL" clId="{A8CB9A74-A1F1-454B-8F48-8D915CD79676}" dt="2026-03-23T02:31:55.685" v="772" actId="2696"/>
        <pc:sldMkLst>
          <pc:docMk/>
          <pc:sldMk cId="2303190790" sldId="256"/>
        </pc:sldMkLst>
        <pc:spChg chg="mod ord">
          <ac:chgData name="Gaia Larsen" userId="b062e998-9de1-4895-85ba-e3adc417bf38" providerId="ADAL" clId="{A8CB9A74-A1F1-454B-8F48-8D915CD79676}" dt="2026-03-23T02:31:03.629" v="769" actId="1076"/>
          <ac:spMkLst>
            <pc:docMk/>
            <pc:sldMk cId="2303190790" sldId="256"/>
            <ac:spMk id="2" creationId="{FE297EF0-A17C-3CB5-E4A1-A019149285AD}"/>
          </ac:spMkLst>
        </pc:spChg>
        <pc:spChg chg="del mod">
          <ac:chgData name="Gaia Larsen" userId="b062e998-9de1-4895-85ba-e3adc417bf38" providerId="ADAL" clId="{A8CB9A74-A1F1-454B-8F48-8D915CD79676}" dt="2026-03-23T02:23:58.627" v="742" actId="478"/>
          <ac:spMkLst>
            <pc:docMk/>
            <pc:sldMk cId="2303190790" sldId="256"/>
            <ac:spMk id="3" creationId="{C06B205E-4A45-B88C-2A9F-AB0352C670CC}"/>
          </ac:spMkLst>
        </pc:spChg>
        <pc:spChg chg="add del mod">
          <ac:chgData name="Gaia Larsen" userId="b062e998-9de1-4895-85ba-e3adc417bf38" providerId="ADAL" clId="{A8CB9A74-A1F1-454B-8F48-8D915CD79676}" dt="2026-03-23T02:31:36.057" v="771" actId="478"/>
          <ac:spMkLst>
            <pc:docMk/>
            <pc:sldMk cId="2303190790" sldId="256"/>
            <ac:spMk id="6" creationId="{0946E47E-E109-03C6-78B0-CEA67ED5D1D4}"/>
          </ac:spMkLst>
        </pc:spChg>
        <pc:spChg chg="add del mod">
          <ac:chgData name="Gaia Larsen" userId="b062e998-9de1-4895-85ba-e3adc417bf38" providerId="ADAL" clId="{A8CB9A74-A1F1-454B-8F48-8D915CD79676}" dt="2026-03-23T02:08:42.713" v="695" actId="478"/>
          <ac:spMkLst>
            <pc:docMk/>
            <pc:sldMk cId="2303190790" sldId="256"/>
            <ac:spMk id="9" creationId="{3A0009FA-1669-1966-6CC2-A044B5EEDEEE}"/>
          </ac:spMkLst>
        </pc:spChg>
        <pc:spChg chg="add del">
          <ac:chgData name="Gaia Larsen" userId="b062e998-9de1-4895-85ba-e3adc417bf38" providerId="ADAL" clId="{A8CB9A74-A1F1-454B-8F48-8D915CD79676}" dt="2026-03-23T02:11:44.901" v="700" actId="26606"/>
          <ac:spMkLst>
            <pc:docMk/>
            <pc:sldMk cId="2303190790" sldId="256"/>
            <ac:spMk id="11" creationId="{71B2258F-86CA-4D4D-8270-BC05FCDEBFB3}"/>
          </ac:spMkLst>
        </pc:spChg>
        <pc:spChg chg="add del">
          <ac:chgData name="Gaia Larsen" userId="b062e998-9de1-4895-85ba-e3adc417bf38" providerId="ADAL" clId="{A8CB9A74-A1F1-454B-8F48-8D915CD79676}" dt="2026-03-23T02:11:49.224" v="702" actId="26606"/>
          <ac:spMkLst>
            <pc:docMk/>
            <pc:sldMk cId="2303190790" sldId="256"/>
            <ac:spMk id="13" creationId="{AB58EF07-17C2-48CF-ABB0-EEF1F17CB8F0}"/>
          </ac:spMkLst>
        </pc:spChg>
        <pc:spChg chg="add del">
          <ac:chgData name="Gaia Larsen" userId="b062e998-9de1-4895-85ba-e3adc417bf38" providerId="ADAL" clId="{A8CB9A74-A1F1-454B-8F48-8D915CD79676}" dt="2026-03-23T02:11:49.224" v="702" actId="26606"/>
          <ac:spMkLst>
            <pc:docMk/>
            <pc:sldMk cId="2303190790" sldId="256"/>
            <ac:spMk id="14" creationId="{0671A8AE-40A1-4631-A6B8-581AFF065482}"/>
          </ac:spMkLst>
        </pc:spChg>
        <pc:spChg chg="add del">
          <ac:chgData name="Gaia Larsen" userId="b062e998-9de1-4895-85ba-e3adc417bf38" providerId="ADAL" clId="{A8CB9A74-A1F1-454B-8F48-8D915CD79676}" dt="2026-03-23T02:11:49.224" v="702" actId="26606"/>
          <ac:spMkLst>
            <pc:docMk/>
            <pc:sldMk cId="2303190790" sldId="256"/>
            <ac:spMk id="15" creationId="{AF2F604E-43BE-4DC3-B983-E071523364F8}"/>
          </ac:spMkLst>
        </pc:spChg>
        <pc:spChg chg="add del">
          <ac:chgData name="Gaia Larsen" userId="b062e998-9de1-4895-85ba-e3adc417bf38" providerId="ADAL" clId="{A8CB9A74-A1F1-454B-8F48-8D915CD79676}" dt="2026-03-23T02:11:49.224" v="702" actId="26606"/>
          <ac:spMkLst>
            <pc:docMk/>
            <pc:sldMk cId="2303190790" sldId="256"/>
            <ac:spMk id="17" creationId="{08C9B587-E65E-4B52-B37C-ABEBB6E87928}"/>
          </ac:spMkLst>
        </pc:spChg>
        <pc:spChg chg="add del">
          <ac:chgData name="Gaia Larsen" userId="b062e998-9de1-4895-85ba-e3adc417bf38" providerId="ADAL" clId="{A8CB9A74-A1F1-454B-8F48-8D915CD79676}" dt="2026-03-23T02:26:35.690" v="746" actId="26606"/>
          <ac:spMkLst>
            <pc:docMk/>
            <pc:sldMk cId="2303190790" sldId="256"/>
            <ac:spMk id="19" creationId="{ECC07320-C2CA-4E29-8481-9D9E143C7788}"/>
          </ac:spMkLst>
        </pc:spChg>
        <pc:spChg chg="add del">
          <ac:chgData name="Gaia Larsen" userId="b062e998-9de1-4895-85ba-e3adc417bf38" providerId="ADAL" clId="{A8CB9A74-A1F1-454B-8F48-8D915CD79676}" dt="2026-03-23T02:26:35.690" v="746" actId="26606"/>
          <ac:spMkLst>
            <pc:docMk/>
            <pc:sldMk cId="2303190790" sldId="256"/>
            <ac:spMk id="20" creationId="{178FB36B-5BFE-42CA-BC60-1115E0D95EEC}"/>
          </ac:spMkLst>
        </pc:spChg>
        <pc:spChg chg="add mod">
          <ac:chgData name="Gaia Larsen" userId="b062e998-9de1-4895-85ba-e3adc417bf38" providerId="ADAL" clId="{A8CB9A74-A1F1-454B-8F48-8D915CD79676}" dt="2026-03-23T02:30:56.560" v="768" actId="1076"/>
          <ac:spMkLst>
            <pc:docMk/>
            <pc:sldMk cId="2303190790" sldId="256"/>
            <ac:spMk id="21" creationId="{FF87E00F-7B7A-E3E4-BE7B-952E898D439E}"/>
          </ac:spMkLst>
        </pc:spChg>
        <pc:spChg chg="add del">
          <ac:chgData name="Gaia Larsen" userId="b062e998-9de1-4895-85ba-e3adc417bf38" providerId="ADAL" clId="{A8CB9A74-A1F1-454B-8F48-8D915CD79676}" dt="2026-03-23T02:28:22.523" v="751" actId="26606"/>
          <ac:spMkLst>
            <pc:docMk/>
            <pc:sldMk cId="2303190790" sldId="256"/>
            <ac:spMk id="25" creationId="{6234BCC6-39B9-47D9-8BF8-C665401AE23C}"/>
          </ac:spMkLst>
        </pc:spChg>
        <pc:spChg chg="add del">
          <ac:chgData name="Gaia Larsen" userId="b062e998-9de1-4895-85ba-e3adc417bf38" providerId="ADAL" clId="{A8CB9A74-A1F1-454B-8F48-8D915CD79676}" dt="2026-03-23T02:28:22.523" v="751" actId="26606"/>
          <ac:spMkLst>
            <pc:docMk/>
            <pc:sldMk cId="2303190790" sldId="256"/>
            <ac:spMk id="27" creationId="{72A9CE9D-DAC3-40AF-B504-78A64A909F9D}"/>
          </ac:spMkLst>
        </pc:spChg>
        <pc:spChg chg="add del">
          <ac:chgData name="Gaia Larsen" userId="b062e998-9de1-4895-85ba-e3adc417bf38" providerId="ADAL" clId="{A8CB9A74-A1F1-454B-8F48-8D915CD79676}" dt="2026-03-23T02:28:22.523" v="751" actId="26606"/>
          <ac:spMkLst>
            <pc:docMk/>
            <pc:sldMk cId="2303190790" sldId="256"/>
            <ac:spMk id="29" creationId="{506D7452-6CDE-4381-86CE-07B2459383D5}"/>
          </ac:spMkLst>
        </pc:spChg>
        <pc:spChg chg="add del">
          <ac:chgData name="Gaia Larsen" userId="b062e998-9de1-4895-85ba-e3adc417bf38" providerId="ADAL" clId="{A8CB9A74-A1F1-454B-8F48-8D915CD79676}" dt="2026-03-23T02:28:22.523" v="751" actId="26606"/>
          <ac:spMkLst>
            <pc:docMk/>
            <pc:sldMk cId="2303190790" sldId="256"/>
            <ac:spMk id="31" creationId="{762DA937-8B55-4317-BD32-98D7AF30E39E}"/>
          </ac:spMkLst>
        </pc:spChg>
        <pc:spChg chg="add del">
          <ac:chgData name="Gaia Larsen" userId="b062e998-9de1-4895-85ba-e3adc417bf38" providerId="ADAL" clId="{A8CB9A74-A1F1-454B-8F48-8D915CD79676}" dt="2026-03-23T02:28:22.523" v="751" actId="26606"/>
          <ac:spMkLst>
            <pc:docMk/>
            <pc:sldMk cId="2303190790" sldId="256"/>
            <ac:spMk id="33" creationId="{C52EE5A8-045B-4D39-8ED1-513334085EEC}"/>
          </ac:spMkLst>
        </pc:spChg>
        <pc:spChg chg="add">
          <ac:chgData name="Gaia Larsen" userId="b062e998-9de1-4895-85ba-e3adc417bf38" providerId="ADAL" clId="{A8CB9A74-A1F1-454B-8F48-8D915CD79676}" dt="2026-03-23T02:28:22.523" v="751" actId="26606"/>
          <ac:spMkLst>
            <pc:docMk/>
            <pc:sldMk cId="2303190790" sldId="256"/>
            <ac:spMk id="38" creationId="{55666830-9A19-4E01-8505-D6C7F9AC5665}"/>
          </ac:spMkLst>
        </pc:spChg>
        <pc:spChg chg="add">
          <ac:chgData name="Gaia Larsen" userId="b062e998-9de1-4895-85ba-e3adc417bf38" providerId="ADAL" clId="{A8CB9A74-A1F1-454B-8F48-8D915CD79676}" dt="2026-03-23T02:28:22.523" v="751" actId="26606"/>
          <ac:spMkLst>
            <pc:docMk/>
            <pc:sldMk cId="2303190790" sldId="256"/>
            <ac:spMk id="40" creationId="{AE9FC877-7FB6-4D22-9988-35420644E202}"/>
          </ac:spMkLst>
        </pc:spChg>
        <pc:spChg chg="add">
          <ac:chgData name="Gaia Larsen" userId="b062e998-9de1-4895-85ba-e3adc417bf38" providerId="ADAL" clId="{A8CB9A74-A1F1-454B-8F48-8D915CD79676}" dt="2026-03-23T02:28:22.523" v="751" actId="26606"/>
          <ac:spMkLst>
            <pc:docMk/>
            <pc:sldMk cId="2303190790" sldId="256"/>
            <ac:spMk id="44" creationId="{AF2F604E-43BE-4DC3-B983-E071523364F8}"/>
          </ac:spMkLst>
        </pc:spChg>
        <pc:spChg chg="add">
          <ac:chgData name="Gaia Larsen" userId="b062e998-9de1-4895-85ba-e3adc417bf38" providerId="ADAL" clId="{A8CB9A74-A1F1-454B-8F48-8D915CD79676}" dt="2026-03-23T02:28:22.523" v="751" actId="26606"/>
          <ac:spMkLst>
            <pc:docMk/>
            <pc:sldMk cId="2303190790" sldId="256"/>
            <ac:spMk id="46" creationId="{08C9B587-E65E-4B52-B37C-ABEBB6E87928}"/>
          </ac:spMkLst>
        </pc:spChg>
        <pc:picChg chg="add del mod ord">
          <ac:chgData name="Gaia Larsen" userId="b062e998-9de1-4895-85ba-e3adc417bf38" providerId="ADAL" clId="{A8CB9A74-A1F1-454B-8F48-8D915CD79676}" dt="2026-03-23T02:31:36.057" v="771" actId="478"/>
          <ac:picMkLst>
            <pc:docMk/>
            <pc:sldMk cId="2303190790" sldId="256"/>
            <ac:picMk id="5" creationId="{CFE7BDEF-1FD2-D5BC-F796-1D2D10C29665}"/>
          </ac:picMkLst>
        </pc:picChg>
        <pc:picChg chg="add del mod">
          <ac:chgData name="Gaia Larsen" userId="b062e998-9de1-4895-85ba-e3adc417bf38" providerId="ADAL" clId="{A8CB9A74-A1F1-454B-8F48-8D915CD79676}" dt="2026-03-23T02:08:42.713" v="695" actId="478"/>
          <ac:picMkLst>
            <pc:docMk/>
            <pc:sldMk cId="2303190790" sldId="256"/>
            <ac:picMk id="8" creationId="{ADD52A6F-74E0-6865-BB5B-CDBA512FD644}"/>
          </ac:picMkLst>
        </pc:picChg>
        <pc:picChg chg="add del mod ord">
          <ac:chgData name="Gaia Larsen" userId="b062e998-9de1-4895-85ba-e3adc417bf38" providerId="ADAL" clId="{A8CB9A74-A1F1-454B-8F48-8D915CD79676}" dt="2026-03-23T02:26:41.919" v="748" actId="478"/>
          <ac:picMkLst>
            <pc:docMk/>
            <pc:sldMk cId="2303190790" sldId="256"/>
            <ac:picMk id="12" creationId="{7787DC5F-D1E8-8B78-8A6F-3AB3CBC63F35}"/>
          </ac:picMkLst>
        </pc:picChg>
        <pc:picChg chg="add mod ord">
          <ac:chgData name="Gaia Larsen" userId="b062e998-9de1-4895-85ba-e3adc417bf38" providerId="ADAL" clId="{A8CB9A74-A1F1-454B-8F48-8D915CD79676}" dt="2026-03-23T02:30:36.596" v="765" actId="170"/>
          <ac:picMkLst>
            <pc:docMk/>
            <pc:sldMk cId="2303190790" sldId="256"/>
            <ac:picMk id="18" creationId="{2CAED502-912A-6CCA-9B61-8A60EECC39F5}"/>
          </ac:picMkLst>
        </pc:picChg>
      </pc:sldChg>
      <pc:sldChg chg="del">
        <pc:chgData name="Gaia Larsen" userId="b062e998-9de1-4895-85ba-e3adc417bf38" providerId="ADAL" clId="{A8CB9A74-A1F1-454B-8F48-8D915CD79676}" dt="2026-03-23T02:36:46.842" v="909" actId="2696"/>
        <pc:sldMkLst>
          <pc:docMk/>
          <pc:sldMk cId="4188801458" sldId="257"/>
        </pc:sldMkLst>
      </pc:sldChg>
      <pc:sldChg chg="addSp modSp mod setBg">
        <pc:chgData name="Gaia Larsen" userId="b062e998-9de1-4895-85ba-e3adc417bf38" providerId="ADAL" clId="{A8CB9A74-A1F1-454B-8F48-8D915CD79676}" dt="2026-03-24T03:54:51.989" v="1045" actId="1076"/>
        <pc:sldMkLst>
          <pc:docMk/>
          <pc:sldMk cId="1142561029" sldId="258"/>
        </pc:sldMkLst>
        <pc:spChg chg="mod">
          <ac:chgData name="Gaia Larsen" userId="b062e998-9de1-4895-85ba-e3adc417bf38" providerId="ADAL" clId="{A8CB9A74-A1F1-454B-8F48-8D915CD79676}" dt="2026-03-24T03:54:51.989" v="1045" actId="1076"/>
          <ac:spMkLst>
            <pc:docMk/>
            <pc:sldMk cId="1142561029" sldId="258"/>
            <ac:spMk id="2" creationId="{E7C738BF-320C-52A4-30F8-DD40A58FA9C4}"/>
          </ac:spMkLst>
        </pc:spChg>
        <pc:spChg chg="mod">
          <ac:chgData name="Gaia Larsen" userId="b062e998-9de1-4895-85ba-e3adc417bf38" providerId="ADAL" clId="{A8CB9A74-A1F1-454B-8F48-8D915CD79676}" dt="2026-03-24T03:54:36.561" v="1043" actId="14100"/>
          <ac:spMkLst>
            <pc:docMk/>
            <pc:sldMk cId="1142561029" sldId="258"/>
            <ac:spMk id="3" creationId="{516520F8-A8C3-EF91-06C1-276D03656DE6}"/>
          </ac:spMkLst>
        </pc:spChg>
        <pc:spChg chg="add">
          <ac:chgData name="Gaia Larsen" userId="b062e998-9de1-4895-85ba-e3adc417bf38" providerId="ADAL" clId="{A8CB9A74-A1F1-454B-8F48-8D915CD79676}" dt="2026-03-23T02:13:37.997" v="718" actId="26606"/>
          <ac:spMkLst>
            <pc:docMk/>
            <pc:sldMk cId="1142561029" sldId="258"/>
            <ac:spMk id="8" creationId="{18873D23-2DCF-4B31-A009-95721C06E8E1}"/>
          </ac:spMkLst>
        </pc:spChg>
        <pc:spChg chg="add">
          <ac:chgData name="Gaia Larsen" userId="b062e998-9de1-4895-85ba-e3adc417bf38" providerId="ADAL" clId="{A8CB9A74-A1F1-454B-8F48-8D915CD79676}" dt="2026-03-23T02:13:37.997" v="718" actId="26606"/>
          <ac:spMkLst>
            <pc:docMk/>
            <pc:sldMk cId="1142561029" sldId="258"/>
            <ac:spMk id="10" creationId="{C13EF075-D4EF-4929-ADBC-91B27DA19955}"/>
          </ac:spMkLst>
        </pc:spChg>
        <pc:grpChg chg="add">
          <ac:chgData name="Gaia Larsen" userId="b062e998-9de1-4895-85ba-e3adc417bf38" providerId="ADAL" clId="{A8CB9A74-A1F1-454B-8F48-8D915CD79676}" dt="2026-03-23T02:13:37.997" v="718" actId="26606"/>
          <ac:grpSpMkLst>
            <pc:docMk/>
            <pc:sldMk cId="1142561029" sldId="258"/>
            <ac:grpSpMk id="12" creationId="{DAA26DFA-AAB2-4973-9C17-16D587C7B198}"/>
          </ac:grpSpMkLst>
        </pc:grpChg>
      </pc:sldChg>
      <pc:sldChg chg="addSp modSp mod setBg">
        <pc:chgData name="Gaia Larsen" userId="b062e998-9de1-4895-85ba-e3adc417bf38" providerId="ADAL" clId="{A8CB9A74-A1F1-454B-8F48-8D915CD79676}" dt="2026-03-24T04:12:35.165" v="1352" actId="20577"/>
        <pc:sldMkLst>
          <pc:docMk/>
          <pc:sldMk cId="1699752198" sldId="259"/>
        </pc:sldMkLst>
        <pc:spChg chg="mod ord">
          <ac:chgData name="Gaia Larsen" userId="b062e998-9de1-4895-85ba-e3adc417bf38" providerId="ADAL" clId="{A8CB9A74-A1F1-454B-8F48-8D915CD79676}" dt="2026-03-24T04:12:35.165" v="1352" actId="20577"/>
          <ac:spMkLst>
            <pc:docMk/>
            <pc:sldMk cId="1699752198" sldId="259"/>
            <ac:spMk id="3" creationId="{C1C3278E-09C6-8382-18D6-35E5E3112621}"/>
          </ac:spMkLst>
        </pc:spChg>
        <pc:spChg chg="mod">
          <ac:chgData name="Gaia Larsen" userId="b062e998-9de1-4895-85ba-e3adc417bf38" providerId="ADAL" clId="{A8CB9A74-A1F1-454B-8F48-8D915CD79676}" dt="2026-03-24T03:55:27.527" v="1067" actId="20577"/>
          <ac:spMkLst>
            <pc:docMk/>
            <pc:sldMk cId="1699752198" sldId="259"/>
            <ac:spMk id="6" creationId="{5CA9161D-8BBD-5D2F-A6A2-FC6941F97188}"/>
          </ac:spMkLst>
        </pc:spChg>
        <pc:spChg chg="add">
          <ac:chgData name="Gaia Larsen" userId="b062e998-9de1-4895-85ba-e3adc417bf38" providerId="ADAL" clId="{A8CB9A74-A1F1-454B-8F48-8D915CD79676}" dt="2026-03-23T02:15:54.336" v="725" actId="26606"/>
          <ac:spMkLst>
            <pc:docMk/>
            <pc:sldMk cId="1699752198" sldId="259"/>
            <ac:spMk id="12" creationId="{3ECBE1F1-D69B-4AFA-ABD5-8E41720EF6DE}"/>
          </ac:spMkLst>
        </pc:spChg>
        <pc:spChg chg="add">
          <ac:chgData name="Gaia Larsen" userId="b062e998-9de1-4895-85ba-e3adc417bf38" providerId="ADAL" clId="{A8CB9A74-A1F1-454B-8F48-8D915CD79676}" dt="2026-03-23T02:15:54.336" v="725" actId="26606"/>
          <ac:spMkLst>
            <pc:docMk/>
            <pc:sldMk cId="1699752198" sldId="259"/>
            <ac:spMk id="14" creationId="{603A6265-E10C-4B85-9C20-E75FCAF9CC63}"/>
          </ac:spMkLst>
        </pc:spChg>
        <pc:picChg chg="add mod">
          <ac:chgData name="Gaia Larsen" userId="b062e998-9de1-4895-85ba-e3adc417bf38" providerId="ADAL" clId="{A8CB9A74-A1F1-454B-8F48-8D915CD79676}" dt="2026-03-23T02:16:45.400" v="726" actId="14826"/>
          <ac:picMkLst>
            <pc:docMk/>
            <pc:sldMk cId="1699752198" sldId="259"/>
            <ac:picMk id="8" creationId="{71ACC529-73AF-4627-877C-D68DEDFE9296}"/>
          </ac:picMkLst>
        </pc:picChg>
        <pc:picChg chg="add mod modCrop">
          <ac:chgData name="Gaia Larsen" userId="b062e998-9de1-4895-85ba-e3adc417bf38" providerId="ADAL" clId="{A8CB9A74-A1F1-454B-8F48-8D915CD79676}" dt="2026-03-24T03:19:42.138" v="914" actId="732"/>
          <ac:picMkLst>
            <pc:docMk/>
            <pc:sldMk cId="1699752198" sldId="259"/>
            <ac:picMk id="9" creationId="{5F020385-B6C0-61FF-DF9C-F154924591F4}"/>
          </ac:picMkLst>
        </pc:picChg>
      </pc:sldChg>
      <pc:sldChg chg="addSp delSp modSp mod setBg">
        <pc:chgData name="Gaia Larsen" userId="b062e998-9de1-4895-85ba-e3adc417bf38" providerId="ADAL" clId="{A8CB9A74-A1F1-454B-8F48-8D915CD79676}" dt="2026-03-24T04:11:15.657" v="1273" actId="1076"/>
        <pc:sldMkLst>
          <pc:docMk/>
          <pc:sldMk cId="2693043267" sldId="260"/>
        </pc:sldMkLst>
        <pc:spChg chg="mod">
          <ac:chgData name="Gaia Larsen" userId="b062e998-9de1-4895-85ba-e3adc417bf38" providerId="ADAL" clId="{A8CB9A74-A1F1-454B-8F48-8D915CD79676}" dt="2026-03-23T02:18:36.519" v="729" actId="26606"/>
          <ac:spMkLst>
            <pc:docMk/>
            <pc:sldMk cId="2693043267" sldId="260"/>
            <ac:spMk id="2" creationId="{EE050366-9937-6DA6-C63A-096CAF9CC679}"/>
          </ac:spMkLst>
        </pc:spChg>
        <pc:spChg chg="del mod">
          <ac:chgData name="Gaia Larsen" userId="b062e998-9de1-4895-85ba-e3adc417bf38" providerId="ADAL" clId="{A8CB9A74-A1F1-454B-8F48-8D915CD79676}" dt="2026-03-23T02:18:36.519" v="729" actId="26606"/>
          <ac:spMkLst>
            <pc:docMk/>
            <pc:sldMk cId="2693043267" sldId="260"/>
            <ac:spMk id="3" creationId="{1B1F55DA-BBC5-13C9-D780-14710A2DD071}"/>
          </ac:spMkLst>
        </pc:spChg>
        <pc:spChg chg="add mod">
          <ac:chgData name="Gaia Larsen" userId="b062e998-9de1-4895-85ba-e3adc417bf38" providerId="ADAL" clId="{A8CB9A74-A1F1-454B-8F48-8D915CD79676}" dt="2026-03-24T04:11:15.657" v="1273" actId="1076"/>
          <ac:spMkLst>
            <pc:docMk/>
            <pc:sldMk cId="2693043267" sldId="260"/>
            <ac:spMk id="4" creationId="{07A2FC23-CF51-7180-6CB3-CCD5C05744B0}"/>
          </ac:spMkLst>
        </pc:spChg>
        <pc:spChg chg="add">
          <ac:chgData name="Gaia Larsen" userId="b062e998-9de1-4895-85ba-e3adc417bf38" providerId="ADAL" clId="{A8CB9A74-A1F1-454B-8F48-8D915CD79676}" dt="2026-03-23T02:18:36.519" v="729" actId="26606"/>
          <ac:spMkLst>
            <pc:docMk/>
            <pc:sldMk cId="2693043267" sldId="260"/>
            <ac:spMk id="9" creationId="{BACC6370-2D7E-4714-9D71-7542949D7D5D}"/>
          </ac:spMkLst>
        </pc:spChg>
        <pc:spChg chg="add">
          <ac:chgData name="Gaia Larsen" userId="b062e998-9de1-4895-85ba-e3adc417bf38" providerId="ADAL" clId="{A8CB9A74-A1F1-454B-8F48-8D915CD79676}" dt="2026-03-23T02:18:36.519" v="729" actId="26606"/>
          <ac:spMkLst>
            <pc:docMk/>
            <pc:sldMk cId="2693043267" sldId="260"/>
            <ac:spMk id="11" creationId="{F68B3F68-107C-434F-AA38-110D5EA91B85}"/>
          </ac:spMkLst>
        </pc:spChg>
        <pc:spChg chg="add">
          <ac:chgData name="Gaia Larsen" userId="b062e998-9de1-4895-85ba-e3adc417bf38" providerId="ADAL" clId="{A8CB9A74-A1F1-454B-8F48-8D915CD79676}" dt="2026-03-23T02:18:36.519" v="729" actId="26606"/>
          <ac:spMkLst>
            <pc:docMk/>
            <pc:sldMk cId="2693043267" sldId="260"/>
            <ac:spMk id="13" creationId="{AAD0DBB9-1A4B-4391-81D4-CB19F9AB918A}"/>
          </ac:spMkLst>
        </pc:spChg>
        <pc:spChg chg="add">
          <ac:chgData name="Gaia Larsen" userId="b062e998-9de1-4895-85ba-e3adc417bf38" providerId="ADAL" clId="{A8CB9A74-A1F1-454B-8F48-8D915CD79676}" dt="2026-03-23T02:18:36.519" v="729" actId="26606"/>
          <ac:spMkLst>
            <pc:docMk/>
            <pc:sldMk cId="2693043267" sldId="260"/>
            <ac:spMk id="15" creationId="{063BBA22-50EA-4C4D-BE05-F1CE4E63AA56}"/>
          </ac:spMkLst>
        </pc:spChg>
        <pc:graphicFrameChg chg="add mod modGraphic">
          <ac:chgData name="Gaia Larsen" userId="b062e998-9de1-4895-85ba-e3adc417bf38" providerId="ADAL" clId="{A8CB9A74-A1F1-454B-8F48-8D915CD79676}" dt="2026-03-24T03:24:09.887" v="943" actId="20577"/>
          <ac:graphicFrameMkLst>
            <pc:docMk/>
            <pc:sldMk cId="2693043267" sldId="260"/>
            <ac:graphicFrameMk id="5" creationId="{8BD6752C-53A0-DD17-453B-B73D428E49E1}"/>
          </ac:graphicFrameMkLst>
        </pc:graphicFrameChg>
      </pc:sldChg>
      <pc:sldChg chg="addSp delSp modSp new mod">
        <pc:chgData name="Gaia Larsen" userId="b062e998-9de1-4895-85ba-e3adc417bf38" providerId="ADAL" clId="{A8CB9A74-A1F1-454B-8F48-8D915CD79676}" dt="2026-03-23T02:37:33.122" v="912" actId="14100"/>
        <pc:sldMkLst>
          <pc:docMk/>
          <pc:sldMk cId="4564311" sldId="261"/>
        </pc:sldMkLst>
        <pc:spChg chg="add mod">
          <ac:chgData name="Gaia Larsen" userId="b062e998-9de1-4895-85ba-e3adc417bf38" providerId="ADAL" clId="{A8CB9A74-A1F1-454B-8F48-8D915CD79676}" dt="2026-03-22T17:17:01.142" v="383" actId="2085"/>
          <ac:spMkLst>
            <pc:docMk/>
            <pc:sldMk cId="4564311" sldId="261"/>
            <ac:spMk id="12" creationId="{30A483FA-1C78-B7E2-2DB0-B2DD702FC715}"/>
          </ac:spMkLst>
        </pc:spChg>
        <pc:spChg chg="add mod">
          <ac:chgData name="Gaia Larsen" userId="b062e998-9de1-4895-85ba-e3adc417bf38" providerId="ADAL" clId="{A8CB9A74-A1F1-454B-8F48-8D915CD79676}" dt="2026-03-22T17:17:19.547" v="388" actId="14100"/>
          <ac:spMkLst>
            <pc:docMk/>
            <pc:sldMk cId="4564311" sldId="261"/>
            <ac:spMk id="13" creationId="{864EDA3B-E587-12E3-79FE-80B32528E8C7}"/>
          </ac:spMkLst>
        </pc:spChg>
        <pc:spChg chg="add mod">
          <ac:chgData name="Gaia Larsen" userId="b062e998-9de1-4895-85ba-e3adc417bf38" providerId="ADAL" clId="{A8CB9A74-A1F1-454B-8F48-8D915CD79676}" dt="2026-03-23T02:36:17.523" v="901" actId="1076"/>
          <ac:spMkLst>
            <pc:docMk/>
            <pc:sldMk cId="4564311" sldId="261"/>
            <ac:spMk id="15" creationId="{30BF0FC5-513C-0542-2A36-6CF480658F1A}"/>
          </ac:spMkLst>
        </pc:spChg>
        <pc:spChg chg="add mod">
          <ac:chgData name="Gaia Larsen" userId="b062e998-9de1-4895-85ba-e3adc417bf38" providerId="ADAL" clId="{A8CB9A74-A1F1-454B-8F48-8D915CD79676}" dt="2026-03-23T02:37:33.122" v="912" actId="14100"/>
          <ac:spMkLst>
            <pc:docMk/>
            <pc:sldMk cId="4564311" sldId="261"/>
            <ac:spMk id="16" creationId="{CAB0EB7D-E122-A897-9039-8C38F6515D25}"/>
          </ac:spMkLst>
        </pc:spChg>
        <pc:picChg chg="add mod modCrop">
          <ac:chgData name="Gaia Larsen" userId="b062e998-9de1-4895-85ba-e3adc417bf38" providerId="ADAL" clId="{A8CB9A74-A1F1-454B-8F48-8D915CD79676}" dt="2026-03-22T16:24:04.582" v="38" actId="14100"/>
          <ac:picMkLst>
            <pc:docMk/>
            <pc:sldMk cId="4564311" sldId="261"/>
            <ac:picMk id="9" creationId="{A9D3A339-8032-BD3D-04DC-7D449934CEDF}"/>
          </ac:picMkLst>
        </pc:picChg>
        <pc:picChg chg="add mod modCrop">
          <ac:chgData name="Gaia Larsen" userId="b062e998-9de1-4895-85ba-e3adc417bf38" providerId="ADAL" clId="{A8CB9A74-A1F1-454B-8F48-8D915CD79676}" dt="2026-03-22T16:24:00.810" v="37" actId="1076"/>
          <ac:picMkLst>
            <pc:docMk/>
            <pc:sldMk cId="4564311" sldId="261"/>
            <ac:picMk id="11" creationId="{9C54933F-C0FA-737D-381E-E4B6D73AB7B2}"/>
          </ac:picMkLst>
        </pc:picChg>
        <pc:picChg chg="add mod">
          <ac:chgData name="Gaia Larsen" userId="b062e998-9de1-4895-85ba-e3adc417bf38" providerId="ADAL" clId="{A8CB9A74-A1F1-454B-8F48-8D915CD79676}" dt="2026-03-22T17:18:30.268" v="390" actId="1076"/>
          <ac:picMkLst>
            <pc:docMk/>
            <pc:sldMk cId="4564311" sldId="261"/>
            <ac:picMk id="14" creationId="{F2804D74-E61B-E0B2-EEA8-7461ED66B22E}"/>
          </ac:picMkLst>
        </pc:picChg>
      </pc:sldChg>
      <pc:sldChg chg="addSp delSp modSp new mod">
        <pc:chgData name="Gaia Larsen" userId="b062e998-9de1-4895-85ba-e3adc417bf38" providerId="ADAL" clId="{A8CB9A74-A1F1-454B-8F48-8D915CD79676}" dt="2026-03-22T17:24:21.259" v="477" actId="478"/>
        <pc:sldMkLst>
          <pc:docMk/>
          <pc:sldMk cId="3633811886" sldId="262"/>
        </pc:sldMkLst>
        <pc:spChg chg="add mod">
          <ac:chgData name="Gaia Larsen" userId="b062e998-9de1-4895-85ba-e3adc417bf38" providerId="ADAL" clId="{A8CB9A74-A1F1-454B-8F48-8D915CD79676}" dt="2026-03-22T16:35:36.330" v="56" actId="1076"/>
          <ac:spMkLst>
            <pc:docMk/>
            <pc:sldMk cId="3633811886" sldId="262"/>
            <ac:spMk id="8" creationId="{3F222E85-2CE3-4AF2-5D7D-1167C1DADD4A}"/>
          </ac:spMkLst>
        </pc:spChg>
        <pc:spChg chg="add mod">
          <ac:chgData name="Gaia Larsen" userId="b062e998-9de1-4895-85ba-e3adc417bf38" providerId="ADAL" clId="{A8CB9A74-A1F1-454B-8F48-8D915CD79676}" dt="2026-03-22T16:36:22.182" v="62" actId="1076"/>
          <ac:spMkLst>
            <pc:docMk/>
            <pc:sldMk cId="3633811886" sldId="262"/>
            <ac:spMk id="9" creationId="{B06A8E92-ABCA-1B70-F7C5-37687FE2F831}"/>
          </ac:spMkLst>
        </pc:spChg>
        <pc:spChg chg="add del mod ord">
          <ac:chgData name="Gaia Larsen" userId="b062e998-9de1-4895-85ba-e3adc417bf38" providerId="ADAL" clId="{A8CB9A74-A1F1-454B-8F48-8D915CD79676}" dt="2026-03-22T17:24:17.474" v="476" actId="1076"/>
          <ac:spMkLst>
            <pc:docMk/>
            <pc:sldMk cId="3633811886" sldId="262"/>
            <ac:spMk id="10" creationId="{30F083D2-9621-1574-E5BE-041F7636A5B0}"/>
          </ac:spMkLst>
        </pc:spChg>
        <pc:picChg chg="add mod">
          <ac:chgData name="Gaia Larsen" userId="b062e998-9de1-4895-85ba-e3adc417bf38" providerId="ADAL" clId="{A8CB9A74-A1F1-454B-8F48-8D915CD79676}" dt="2026-03-22T17:23:47.027" v="472" actId="1076"/>
          <ac:picMkLst>
            <pc:docMk/>
            <pc:sldMk cId="3633811886" sldId="262"/>
            <ac:picMk id="12" creationId="{C4AC54AA-55FE-208F-5047-52B2AEDFE7CD}"/>
          </ac:picMkLst>
        </pc:picChg>
      </pc:sldChg>
      <pc:sldChg chg="add del">
        <pc:chgData name="Gaia Larsen" userId="b062e998-9de1-4895-85ba-e3adc417bf38" providerId="ADAL" clId="{A8CB9A74-A1F1-454B-8F48-8D915CD79676}" dt="2026-03-23T02:33:10.419" v="778"/>
        <pc:sldMkLst>
          <pc:docMk/>
          <pc:sldMk cId="1337745845" sldId="263"/>
        </pc:sldMkLst>
      </pc:sldChg>
      <pc:sldChg chg="new del">
        <pc:chgData name="Gaia Larsen" userId="b062e998-9de1-4895-85ba-e3adc417bf38" providerId="ADAL" clId="{A8CB9A74-A1F1-454B-8F48-8D915CD79676}" dt="2026-03-23T02:32:16.177" v="775" actId="2696"/>
        <pc:sldMkLst>
          <pc:docMk/>
          <pc:sldMk cId="1430544275" sldId="263"/>
        </pc:sldMkLst>
      </pc:sldChg>
      <pc:sldChg chg="addSp delSp modSp new mod setBg">
        <pc:chgData name="Gaia Larsen" userId="b062e998-9de1-4895-85ba-e3adc417bf38" providerId="ADAL" clId="{A8CB9A74-A1F1-454B-8F48-8D915CD79676}" dt="2026-03-24T04:13:23.719" v="1356" actId="14100"/>
        <pc:sldMkLst>
          <pc:docMk/>
          <pc:sldMk cId="2847084399" sldId="264"/>
        </pc:sldMkLst>
        <pc:spChg chg="del mod">
          <ac:chgData name="Gaia Larsen" userId="b062e998-9de1-4895-85ba-e3adc417bf38" providerId="ADAL" clId="{A8CB9A74-A1F1-454B-8F48-8D915CD79676}" dt="2026-03-24T03:51:35.405" v="968" actId="21"/>
          <ac:spMkLst>
            <pc:docMk/>
            <pc:sldMk cId="2847084399" sldId="264"/>
            <ac:spMk id="2" creationId="{E1A61125-E65D-5CE4-24D6-40DF6F52A7B1}"/>
          </ac:spMkLst>
        </pc:spChg>
        <pc:spChg chg="del mod">
          <ac:chgData name="Gaia Larsen" userId="b062e998-9de1-4895-85ba-e3adc417bf38" providerId="ADAL" clId="{A8CB9A74-A1F1-454B-8F48-8D915CD79676}" dt="2026-03-23T02:36:53.334" v="910" actId="21"/>
          <ac:spMkLst>
            <pc:docMk/>
            <pc:sldMk cId="2847084399" sldId="264"/>
            <ac:spMk id="3" creationId="{024B4648-5390-2E81-115E-C0BC3CB8D34B}"/>
          </ac:spMkLst>
        </pc:spChg>
        <pc:spChg chg="add del">
          <ac:chgData name="Gaia Larsen" userId="b062e998-9de1-4895-85ba-e3adc417bf38" providerId="ADAL" clId="{A8CB9A74-A1F1-454B-8F48-8D915CD79676}" dt="2026-03-23T02:34:26.132" v="779" actId="26606"/>
          <ac:spMkLst>
            <pc:docMk/>
            <pc:sldMk cId="2847084399" sldId="264"/>
            <ac:spMk id="8" creationId="{5A292AEA-2528-46C0-B426-95822B6141FB}"/>
          </ac:spMkLst>
        </pc:spChg>
        <pc:spChg chg="add del">
          <ac:chgData name="Gaia Larsen" userId="b062e998-9de1-4895-85ba-e3adc417bf38" providerId="ADAL" clId="{A8CB9A74-A1F1-454B-8F48-8D915CD79676}" dt="2026-03-23T02:34:26.132" v="779" actId="26606"/>
          <ac:spMkLst>
            <pc:docMk/>
            <pc:sldMk cId="2847084399" sldId="264"/>
            <ac:spMk id="10" creationId="{D8B7B198-E4DF-43CD-AD8C-199884323745}"/>
          </ac:spMkLst>
        </pc:spChg>
        <pc:spChg chg="add del">
          <ac:chgData name="Gaia Larsen" userId="b062e998-9de1-4895-85ba-e3adc417bf38" providerId="ADAL" clId="{A8CB9A74-A1F1-454B-8F48-8D915CD79676}" dt="2026-03-23T02:34:26.132" v="779" actId="26606"/>
          <ac:spMkLst>
            <pc:docMk/>
            <pc:sldMk cId="2847084399" sldId="264"/>
            <ac:spMk id="12" creationId="{2BE67753-EA0E-4819-8D22-0B6600CF7231}"/>
          </ac:spMkLst>
        </pc:spChg>
        <pc:spChg chg="add del mod">
          <ac:chgData name="Gaia Larsen" userId="b062e998-9de1-4895-85ba-e3adc417bf38" providerId="ADAL" clId="{A8CB9A74-A1F1-454B-8F48-8D915CD79676}" dt="2026-03-24T03:54:08.051" v="1041" actId="478"/>
          <ac:spMkLst>
            <pc:docMk/>
            <pc:sldMk cId="2847084399" sldId="264"/>
            <ac:spMk id="28" creationId="{63CB0A50-7487-D39E-34E1-E7F2939A2DAB}"/>
          </ac:spMkLst>
        </pc:spChg>
        <pc:spChg chg="add mod">
          <ac:chgData name="Gaia Larsen" userId="b062e998-9de1-4895-85ba-e3adc417bf38" providerId="ADAL" clId="{A8CB9A74-A1F1-454B-8F48-8D915CD79676}" dt="2026-03-24T04:13:23.719" v="1356" actId="14100"/>
          <ac:spMkLst>
            <pc:docMk/>
            <pc:sldMk cId="2847084399" sldId="264"/>
            <ac:spMk id="34" creationId="{E1A61125-E65D-5CE4-24D6-40DF6F52A7B1}"/>
          </ac:spMkLst>
        </pc:spChg>
        <pc:spChg chg="add">
          <ac:chgData name="Gaia Larsen" userId="b062e998-9de1-4895-85ba-e3adc417bf38" providerId="ADAL" clId="{A8CB9A74-A1F1-454B-8F48-8D915CD79676}" dt="2026-03-23T02:34:26.132" v="779" actId="26606"/>
          <ac:spMkLst>
            <pc:docMk/>
            <pc:sldMk cId="2847084399" sldId="264"/>
            <ac:spMk id="38" creationId="{FFD48BC7-DC40-47DE-87EE-9F4B6ECB9ABB}"/>
          </ac:spMkLst>
        </pc:spChg>
        <pc:spChg chg="add">
          <ac:chgData name="Gaia Larsen" userId="b062e998-9de1-4895-85ba-e3adc417bf38" providerId="ADAL" clId="{A8CB9A74-A1F1-454B-8F48-8D915CD79676}" dt="2026-03-23T02:34:26.132" v="779" actId="26606"/>
          <ac:spMkLst>
            <pc:docMk/>
            <pc:sldMk cId="2847084399" sldId="264"/>
            <ac:spMk id="40" creationId="{E502BBC7-2C76-46F3-BC24-5985BC13DB88}"/>
          </ac:spMkLst>
        </pc:spChg>
        <pc:spChg chg="add">
          <ac:chgData name="Gaia Larsen" userId="b062e998-9de1-4895-85ba-e3adc417bf38" providerId="ADAL" clId="{A8CB9A74-A1F1-454B-8F48-8D915CD79676}" dt="2026-03-23T02:34:26.132" v="779" actId="26606"/>
          <ac:spMkLst>
            <pc:docMk/>
            <pc:sldMk cId="2847084399" sldId="264"/>
            <ac:spMk id="42" creationId="{C7F28D52-2A5F-4D23-81AE-7CB8B591C7AF}"/>
          </ac:spMkLst>
        </pc:spChg>
        <pc:spChg chg="add">
          <ac:chgData name="Gaia Larsen" userId="b062e998-9de1-4895-85ba-e3adc417bf38" providerId="ADAL" clId="{A8CB9A74-A1F1-454B-8F48-8D915CD79676}" dt="2026-03-23T02:34:26.132" v="779" actId="26606"/>
          <ac:spMkLst>
            <pc:docMk/>
            <pc:sldMk cId="2847084399" sldId="264"/>
            <ac:spMk id="44" creationId="{3629484E-3792-4B3D-89AD-7C8A1ED0E0D4}"/>
          </ac:spMkLst>
        </pc:spChg>
        <pc:grpChg chg="add">
          <ac:chgData name="Gaia Larsen" userId="b062e998-9de1-4895-85ba-e3adc417bf38" providerId="ADAL" clId="{A8CB9A74-A1F1-454B-8F48-8D915CD79676}" dt="2026-03-23T02:33:01.262" v="776" actId="26606"/>
          <ac:grpSpMkLst>
            <pc:docMk/>
            <pc:sldMk cId="2847084399" sldId="264"/>
            <ac:grpSpMk id="14" creationId="{D76D63AC-0421-45EC-B383-E79A61A78C6B}"/>
          </ac:grpSpMkLst>
        </pc:grpChg>
        <pc:grpChg chg="add">
          <ac:chgData name="Gaia Larsen" userId="b062e998-9de1-4895-85ba-e3adc417bf38" providerId="ADAL" clId="{A8CB9A74-A1F1-454B-8F48-8D915CD79676}" dt="2026-03-23T02:33:01.262" v="776" actId="26606"/>
          <ac:grpSpMkLst>
            <pc:docMk/>
            <pc:sldMk cId="2847084399" sldId="264"/>
            <ac:grpSpMk id="23" creationId="{87F87F1B-42BA-4AC7-A4E2-41544DDB2CE3}"/>
          </ac:grpSpMkLst>
        </pc:grpChg>
        <pc:grpChg chg="add del">
          <ac:chgData name="Gaia Larsen" userId="b062e998-9de1-4895-85ba-e3adc417bf38" providerId="ADAL" clId="{A8CB9A74-A1F1-454B-8F48-8D915CD79676}" dt="2026-03-23T02:34:26.132" v="779" actId="26606"/>
          <ac:grpSpMkLst>
            <pc:docMk/>
            <pc:sldMk cId="2847084399" sldId="264"/>
            <ac:grpSpMk id="29" creationId="{967346A5-7569-4F15-AB5D-BE3DADF192C0}"/>
          </ac:grpSpMkLst>
        </pc:grpChg>
        <pc:picChg chg="add del mod">
          <ac:chgData name="Gaia Larsen" userId="b062e998-9de1-4895-85ba-e3adc417bf38" providerId="ADAL" clId="{A8CB9A74-A1F1-454B-8F48-8D915CD79676}" dt="2026-03-24T03:49:11.382" v="954" actId="21"/>
          <ac:picMkLst>
            <pc:docMk/>
            <pc:sldMk cId="2847084399" sldId="264"/>
            <ac:picMk id="5" creationId="{5D8388DD-BDE8-A4BB-5B44-04C288B9CC94}"/>
          </ac:picMkLst>
        </pc:picChg>
        <pc:picChg chg="add del mod ord modCrop">
          <ac:chgData name="Gaia Larsen" userId="b062e998-9de1-4895-85ba-e3adc417bf38" providerId="ADAL" clId="{A8CB9A74-A1F1-454B-8F48-8D915CD79676}" dt="2026-03-24T03:51:20.132" v="967" actId="478"/>
          <ac:picMkLst>
            <pc:docMk/>
            <pc:sldMk cId="2847084399" sldId="264"/>
            <ac:picMk id="7" creationId="{E8AFFA50-EF29-DBB1-140B-B8DD41F3C520}"/>
          </ac:picMkLst>
        </pc:picChg>
        <pc:picChg chg="add del mod modCrop">
          <ac:chgData name="Gaia Larsen" userId="b062e998-9de1-4895-85ba-e3adc417bf38" providerId="ADAL" clId="{A8CB9A74-A1F1-454B-8F48-8D915CD79676}" dt="2026-03-24T04:13:16.048" v="1355"/>
          <ac:picMkLst>
            <pc:docMk/>
            <pc:sldMk cId="2847084399" sldId="264"/>
            <ac:picMk id="11" creationId="{BC6AE285-58E8-4C26-624B-1A1CA03BBF73}"/>
          </ac:picMkLst>
        </pc:picChg>
        <pc:picChg chg="add del mod">
          <ac:chgData name="Gaia Larsen" userId="b062e998-9de1-4895-85ba-e3adc417bf38" providerId="ADAL" clId="{A8CB9A74-A1F1-454B-8F48-8D915CD79676}" dt="2026-03-24T03:53:27.241" v="1040" actId="21"/>
          <ac:picMkLst>
            <pc:docMk/>
            <pc:sldMk cId="2847084399" sldId="264"/>
            <ac:picMk id="13" creationId="{AB9AE6E8-B2B4-5B95-CFFF-1B493EDBA924}"/>
          </ac:picMkLst>
        </pc:picChg>
        <pc:picChg chg="add del mod">
          <ac:chgData name="Gaia Larsen" userId="b062e998-9de1-4895-85ba-e3adc417bf38" providerId="ADAL" clId="{A8CB9A74-A1F1-454B-8F48-8D915CD79676}" dt="2026-03-24T03:59:29.523" v="1100" actId="478"/>
          <ac:picMkLst>
            <pc:docMk/>
            <pc:sldMk cId="2847084399" sldId="264"/>
            <ac:picMk id="36" creationId="{4D21FDE8-907D-7C42-BA73-5A7AA94563C6}"/>
          </ac:picMkLst>
        </pc:picChg>
        <pc:picChg chg="add del mod">
          <ac:chgData name="Gaia Larsen" userId="b062e998-9de1-4895-85ba-e3adc417bf38" providerId="ADAL" clId="{A8CB9A74-A1F1-454B-8F48-8D915CD79676}" dt="2026-03-24T04:05:44.878" v="1137" actId="478"/>
          <ac:picMkLst>
            <pc:docMk/>
            <pc:sldMk cId="2847084399" sldId="264"/>
            <ac:picMk id="39" creationId="{1F69BFF6-A068-0FF7-D118-BD2BA2938DCC}"/>
          </ac:picMkLst>
        </pc:picChg>
        <pc:picChg chg="add mod">
          <ac:chgData name="Gaia Larsen" userId="b062e998-9de1-4895-85ba-e3adc417bf38" providerId="ADAL" clId="{A8CB9A74-A1F1-454B-8F48-8D915CD79676}" dt="2026-03-24T04:06:17.004" v="1146" actId="1036"/>
          <ac:picMkLst>
            <pc:docMk/>
            <pc:sldMk cId="2847084399" sldId="264"/>
            <ac:picMk id="1026" creationId="{A563E8CE-6F8E-F248-A78F-E6152EAB2C34}"/>
          </ac:picMkLst>
        </pc:picChg>
      </pc:sldChg>
      <pc:sldChg chg="addSp delSp modSp new del mod setBg">
        <pc:chgData name="Gaia Larsen" userId="b062e998-9de1-4895-85ba-e3adc417bf38" providerId="ADAL" clId="{A8CB9A74-A1F1-454B-8F48-8D915CD79676}" dt="2026-03-24T04:19:06.641" v="1381" actId="47"/>
        <pc:sldMkLst>
          <pc:docMk/>
          <pc:sldMk cId="1391020511" sldId="265"/>
        </pc:sldMkLst>
        <pc:spChg chg="mod">
          <ac:chgData name="Gaia Larsen" userId="b062e998-9de1-4895-85ba-e3adc417bf38" providerId="ADAL" clId="{A8CB9A74-A1F1-454B-8F48-8D915CD79676}" dt="2026-03-24T04:15:56.015" v="1373" actId="26606"/>
          <ac:spMkLst>
            <pc:docMk/>
            <pc:sldMk cId="1391020511" sldId="265"/>
            <ac:spMk id="2" creationId="{7170125E-D34E-834C-75AA-E2F9A04E85B0}"/>
          </ac:spMkLst>
        </pc:spChg>
        <pc:spChg chg="del">
          <ac:chgData name="Gaia Larsen" userId="b062e998-9de1-4895-85ba-e3adc417bf38" providerId="ADAL" clId="{A8CB9A74-A1F1-454B-8F48-8D915CD79676}" dt="2026-03-24T04:14:59.558" v="1368"/>
          <ac:spMkLst>
            <pc:docMk/>
            <pc:sldMk cId="1391020511" sldId="265"/>
            <ac:spMk id="3" creationId="{A5E57E48-3BCA-02FE-3316-D64B4F454E9D}"/>
          </ac:spMkLst>
        </pc:spChg>
        <pc:spChg chg="add del mod">
          <ac:chgData name="Gaia Larsen" userId="b062e998-9de1-4895-85ba-e3adc417bf38" providerId="ADAL" clId="{A8CB9A74-A1F1-454B-8F48-8D915CD79676}" dt="2026-03-24T04:16:07.650" v="1377"/>
          <ac:spMkLst>
            <pc:docMk/>
            <pc:sldMk cId="1391020511" sldId="265"/>
            <ac:spMk id="5" creationId="{CE1BAE25-6CEE-DC94-904C-1C0781F9E507}"/>
          </ac:spMkLst>
        </pc:spChg>
        <pc:spChg chg="add del">
          <ac:chgData name="Gaia Larsen" userId="b062e998-9de1-4895-85ba-e3adc417bf38" providerId="ADAL" clId="{A8CB9A74-A1F1-454B-8F48-8D915CD79676}" dt="2026-03-24T04:15:56.015" v="1373" actId="26606"/>
          <ac:spMkLst>
            <pc:docMk/>
            <pc:sldMk cId="1391020511" sldId="265"/>
            <ac:spMk id="9" creationId="{D12DDE76-C203-4047-9998-63900085B5E8}"/>
          </ac:spMkLst>
        </pc:spChg>
        <pc:spChg chg="add del mod">
          <ac:chgData name="Gaia Larsen" userId="b062e998-9de1-4895-85ba-e3adc417bf38" providerId="ADAL" clId="{A8CB9A74-A1F1-454B-8F48-8D915CD79676}" dt="2026-03-24T04:16:07.648" v="1375" actId="478"/>
          <ac:spMkLst>
            <pc:docMk/>
            <pc:sldMk cId="1391020511" sldId="265"/>
            <ac:spMk id="13" creationId="{051F8743-A2CC-7870-B0DD-15E02F7804FF}"/>
          </ac:spMkLst>
        </pc:spChg>
        <pc:spChg chg="add">
          <ac:chgData name="Gaia Larsen" userId="b062e998-9de1-4895-85ba-e3adc417bf38" providerId="ADAL" clId="{A8CB9A74-A1F1-454B-8F48-8D915CD79676}" dt="2026-03-24T04:15:56.015" v="1373" actId="26606"/>
          <ac:spMkLst>
            <pc:docMk/>
            <pc:sldMk cId="1391020511" sldId="265"/>
            <ac:spMk id="16" creationId="{A8908DB7-C3A6-4FCB-9820-CEE02B398C4A}"/>
          </ac:spMkLst>
        </pc:spChg>
        <pc:spChg chg="add">
          <ac:chgData name="Gaia Larsen" userId="b062e998-9de1-4895-85ba-e3adc417bf38" providerId="ADAL" clId="{A8CB9A74-A1F1-454B-8F48-8D915CD79676}" dt="2026-03-24T04:15:56.015" v="1373" actId="26606"/>
          <ac:spMkLst>
            <pc:docMk/>
            <pc:sldMk cId="1391020511" sldId="265"/>
            <ac:spMk id="18" creationId="{535742DD-1B16-4E9D-B715-0D74B4574A68}"/>
          </ac:spMkLst>
        </pc:spChg>
        <pc:picChg chg="add mod">
          <ac:chgData name="Gaia Larsen" userId="b062e998-9de1-4895-85ba-e3adc417bf38" providerId="ADAL" clId="{A8CB9A74-A1F1-454B-8F48-8D915CD79676}" dt="2026-03-24T04:16:20.681" v="1379" actId="1076"/>
          <ac:picMkLst>
            <pc:docMk/>
            <pc:sldMk cId="1391020511" sldId="265"/>
            <ac:picMk id="4" creationId="{7FFE4965-877F-60FA-4510-03993F07151C}"/>
          </ac:picMkLst>
        </pc:picChg>
      </pc:sldChg>
      <pc:sldChg chg="add">
        <pc:chgData name="Gaia Larsen" userId="b062e998-9de1-4895-85ba-e3adc417bf38" providerId="ADAL" clId="{A8CB9A74-A1F1-454B-8F48-8D915CD79676}" dt="2026-03-24T04:19:03.848" v="1380"/>
        <pc:sldMkLst>
          <pc:docMk/>
          <pc:sldMk cId="1489747315" sldId="40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D73DD-DD4F-40ED-8D21-B44EDFB60DE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C19FF59-D97F-41D9-AFA1-19AD88F968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Level of development/income</a:t>
          </a:r>
        </a:p>
      </dgm:t>
    </dgm:pt>
    <dgm:pt modelId="{C2C62057-4161-421F-A5B7-A9DE3CBAAD7D}" type="parTrans" cxnId="{9C65DC3A-E5FD-4AFC-A19D-4D9F2278ABD5}">
      <dgm:prSet/>
      <dgm:spPr/>
      <dgm:t>
        <a:bodyPr/>
        <a:lstStyle/>
        <a:p>
          <a:endParaRPr lang="en-US"/>
        </a:p>
      </dgm:t>
    </dgm:pt>
    <dgm:pt modelId="{86075D9F-EA91-4EE9-AC91-69E5DFF4C665}" type="sibTrans" cxnId="{9C65DC3A-E5FD-4AFC-A19D-4D9F2278ABD5}">
      <dgm:prSet/>
      <dgm:spPr/>
      <dgm:t>
        <a:bodyPr/>
        <a:lstStyle/>
        <a:p>
          <a:endParaRPr lang="en-US"/>
        </a:p>
      </dgm:t>
    </dgm:pt>
    <dgm:pt modelId="{C3472F58-D8C3-495C-BAA7-C500283BFC1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Climate vulnerability</a:t>
          </a:r>
        </a:p>
      </dgm:t>
    </dgm:pt>
    <dgm:pt modelId="{C947D3BE-F683-4E54-BC78-01EEA2DDA32B}" type="parTrans" cxnId="{7FA634E2-DFB7-4D97-B653-3BB4DF9F52FC}">
      <dgm:prSet/>
      <dgm:spPr/>
      <dgm:t>
        <a:bodyPr/>
        <a:lstStyle/>
        <a:p>
          <a:endParaRPr lang="en-US"/>
        </a:p>
      </dgm:t>
    </dgm:pt>
    <dgm:pt modelId="{FA1CBE2F-D2DC-446F-BDE2-5DCAB8737243}" type="sibTrans" cxnId="{7FA634E2-DFB7-4D97-B653-3BB4DF9F52FC}">
      <dgm:prSet/>
      <dgm:spPr/>
      <dgm:t>
        <a:bodyPr/>
        <a:lstStyle/>
        <a:p>
          <a:endParaRPr lang="en-US"/>
        </a:p>
      </dgm:t>
    </dgm:pt>
    <dgm:pt modelId="{514C4EAB-4BA6-46B8-AD01-BB6454998C4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Emissions levels?</a:t>
          </a:r>
        </a:p>
      </dgm:t>
    </dgm:pt>
    <dgm:pt modelId="{116FC28F-B779-412F-B425-231BB6766A9A}" type="parTrans" cxnId="{CA680FAE-FC62-4FED-A0BC-9200ABAEA415}">
      <dgm:prSet/>
      <dgm:spPr/>
      <dgm:t>
        <a:bodyPr/>
        <a:lstStyle/>
        <a:p>
          <a:endParaRPr lang="en-US"/>
        </a:p>
      </dgm:t>
    </dgm:pt>
    <dgm:pt modelId="{F4207CA8-B08C-4100-91A8-E76E16339D0D}" type="sibTrans" cxnId="{CA680FAE-FC62-4FED-A0BC-9200ABAEA415}">
      <dgm:prSet/>
      <dgm:spPr/>
      <dgm:t>
        <a:bodyPr/>
        <a:lstStyle/>
        <a:p>
          <a:endParaRPr lang="en-US"/>
        </a:p>
      </dgm:t>
    </dgm:pt>
    <dgm:pt modelId="{74EF598D-4A6A-4237-B42B-3B57059C67E5}" type="pres">
      <dgm:prSet presAssocID="{0CAD73DD-DD4F-40ED-8D21-B44EDFB60DEF}" presName="root" presStyleCnt="0">
        <dgm:presLayoutVars>
          <dgm:dir/>
          <dgm:resizeHandles val="exact"/>
        </dgm:presLayoutVars>
      </dgm:prSet>
      <dgm:spPr/>
    </dgm:pt>
    <dgm:pt modelId="{EEC9621D-E958-44D7-BE75-35B0B25BE0A4}" type="pres">
      <dgm:prSet presAssocID="{DC19FF59-D97F-41D9-AFA1-19AD88F968E4}" presName="compNode" presStyleCnt="0"/>
      <dgm:spPr/>
    </dgm:pt>
    <dgm:pt modelId="{70715EBC-9173-4346-AE2A-ECFE076274BD}" type="pres">
      <dgm:prSet presAssocID="{DC19FF59-D97F-41D9-AFA1-19AD88F968E4}" presName="iconBgRect" presStyleLbl="bgShp" presStyleIdx="0" presStyleCnt="3"/>
      <dgm:spPr/>
    </dgm:pt>
    <dgm:pt modelId="{ECC2C364-27B6-4578-946B-7ACC3C84B41D}" type="pres">
      <dgm:prSet presAssocID="{DC19FF59-D97F-41D9-AFA1-19AD88F968E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CAC99FD-9C65-4832-9FCC-6531A0D39062}" type="pres">
      <dgm:prSet presAssocID="{DC19FF59-D97F-41D9-AFA1-19AD88F968E4}" presName="spaceRect" presStyleCnt="0"/>
      <dgm:spPr/>
    </dgm:pt>
    <dgm:pt modelId="{51C9F34C-4518-4D32-99E7-ACA7BFFCCAF7}" type="pres">
      <dgm:prSet presAssocID="{DC19FF59-D97F-41D9-AFA1-19AD88F968E4}" presName="textRect" presStyleLbl="revTx" presStyleIdx="0" presStyleCnt="3">
        <dgm:presLayoutVars>
          <dgm:chMax val="1"/>
          <dgm:chPref val="1"/>
        </dgm:presLayoutVars>
      </dgm:prSet>
      <dgm:spPr/>
    </dgm:pt>
    <dgm:pt modelId="{7195C0FD-194F-42F4-8C78-3CC91B8BA73A}" type="pres">
      <dgm:prSet presAssocID="{86075D9F-EA91-4EE9-AC91-69E5DFF4C665}" presName="sibTrans" presStyleCnt="0"/>
      <dgm:spPr/>
    </dgm:pt>
    <dgm:pt modelId="{AFF4FF9E-48D8-44B7-BAB2-684C082B6C4F}" type="pres">
      <dgm:prSet presAssocID="{C3472F58-D8C3-495C-BAA7-C500283BFC1C}" presName="compNode" presStyleCnt="0"/>
      <dgm:spPr/>
    </dgm:pt>
    <dgm:pt modelId="{1B980DAE-26F0-4D0E-ABC5-35079A0D5518}" type="pres">
      <dgm:prSet presAssocID="{C3472F58-D8C3-495C-BAA7-C500283BFC1C}" presName="iconBgRect" presStyleLbl="bgShp" presStyleIdx="1" presStyleCnt="3"/>
      <dgm:spPr/>
    </dgm:pt>
    <dgm:pt modelId="{CB79F8E4-AA8D-4194-803B-ED5F2DD651D1}" type="pres">
      <dgm:prSet presAssocID="{C3472F58-D8C3-495C-BAA7-C500283BFC1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FD7D90ED-F0F3-43F6-ADC2-B19048010489}" type="pres">
      <dgm:prSet presAssocID="{C3472F58-D8C3-495C-BAA7-C500283BFC1C}" presName="spaceRect" presStyleCnt="0"/>
      <dgm:spPr/>
    </dgm:pt>
    <dgm:pt modelId="{4386BFDA-D78F-4808-B15F-1160B50CB573}" type="pres">
      <dgm:prSet presAssocID="{C3472F58-D8C3-495C-BAA7-C500283BFC1C}" presName="textRect" presStyleLbl="revTx" presStyleIdx="1" presStyleCnt="3">
        <dgm:presLayoutVars>
          <dgm:chMax val="1"/>
          <dgm:chPref val="1"/>
        </dgm:presLayoutVars>
      </dgm:prSet>
      <dgm:spPr/>
    </dgm:pt>
    <dgm:pt modelId="{8F827AD3-9A71-4635-AB3F-F9365A3504F4}" type="pres">
      <dgm:prSet presAssocID="{FA1CBE2F-D2DC-446F-BDE2-5DCAB8737243}" presName="sibTrans" presStyleCnt="0"/>
      <dgm:spPr/>
    </dgm:pt>
    <dgm:pt modelId="{107E127A-91EB-4EF1-B8D3-37035D97FB1B}" type="pres">
      <dgm:prSet presAssocID="{514C4EAB-4BA6-46B8-AD01-BB6454998C44}" presName="compNode" presStyleCnt="0"/>
      <dgm:spPr/>
    </dgm:pt>
    <dgm:pt modelId="{DFB49FF4-8424-45B6-9EA7-63CAED569A82}" type="pres">
      <dgm:prSet presAssocID="{514C4EAB-4BA6-46B8-AD01-BB6454998C44}" presName="iconBgRect" presStyleLbl="bgShp" presStyleIdx="2" presStyleCnt="3"/>
      <dgm:spPr/>
    </dgm:pt>
    <dgm:pt modelId="{3FADD39C-4005-4020-9C49-BCC6D74A48F1}" type="pres">
      <dgm:prSet presAssocID="{514C4EAB-4BA6-46B8-AD01-BB6454998C4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56F187E-1AFA-4537-919B-1344D96E499A}" type="pres">
      <dgm:prSet presAssocID="{514C4EAB-4BA6-46B8-AD01-BB6454998C44}" presName="spaceRect" presStyleCnt="0"/>
      <dgm:spPr/>
    </dgm:pt>
    <dgm:pt modelId="{7B08D8C2-3FE7-40CA-A6D8-ED7A0E57B360}" type="pres">
      <dgm:prSet presAssocID="{514C4EAB-4BA6-46B8-AD01-BB6454998C4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C65DC3A-E5FD-4AFC-A19D-4D9F2278ABD5}" srcId="{0CAD73DD-DD4F-40ED-8D21-B44EDFB60DEF}" destId="{DC19FF59-D97F-41D9-AFA1-19AD88F968E4}" srcOrd="0" destOrd="0" parTransId="{C2C62057-4161-421F-A5B7-A9DE3CBAAD7D}" sibTransId="{86075D9F-EA91-4EE9-AC91-69E5DFF4C665}"/>
    <dgm:cxn modelId="{F3678E8F-3938-43F0-9040-D5E5A8A05943}" type="presOf" srcId="{514C4EAB-4BA6-46B8-AD01-BB6454998C44}" destId="{7B08D8C2-3FE7-40CA-A6D8-ED7A0E57B360}" srcOrd="0" destOrd="0" presId="urn:microsoft.com/office/officeart/2018/5/layout/IconCircleLabelList"/>
    <dgm:cxn modelId="{CA680FAE-FC62-4FED-A0BC-9200ABAEA415}" srcId="{0CAD73DD-DD4F-40ED-8D21-B44EDFB60DEF}" destId="{514C4EAB-4BA6-46B8-AD01-BB6454998C44}" srcOrd="2" destOrd="0" parTransId="{116FC28F-B779-412F-B425-231BB6766A9A}" sibTransId="{F4207CA8-B08C-4100-91A8-E76E16339D0D}"/>
    <dgm:cxn modelId="{4F6D8EB6-0972-4487-A4DA-977F6EED26C6}" type="presOf" srcId="{C3472F58-D8C3-495C-BAA7-C500283BFC1C}" destId="{4386BFDA-D78F-4808-B15F-1160B50CB573}" srcOrd="0" destOrd="0" presId="urn:microsoft.com/office/officeart/2018/5/layout/IconCircleLabelList"/>
    <dgm:cxn modelId="{DCA4B4C3-78C0-4190-8853-22790F2FF92C}" type="presOf" srcId="{DC19FF59-D97F-41D9-AFA1-19AD88F968E4}" destId="{51C9F34C-4518-4D32-99E7-ACA7BFFCCAF7}" srcOrd="0" destOrd="0" presId="urn:microsoft.com/office/officeart/2018/5/layout/IconCircleLabelList"/>
    <dgm:cxn modelId="{65E1A4D2-3CC3-48CD-9A92-01475498F1DB}" type="presOf" srcId="{0CAD73DD-DD4F-40ED-8D21-B44EDFB60DEF}" destId="{74EF598D-4A6A-4237-B42B-3B57059C67E5}" srcOrd="0" destOrd="0" presId="urn:microsoft.com/office/officeart/2018/5/layout/IconCircleLabelList"/>
    <dgm:cxn modelId="{7FA634E2-DFB7-4D97-B653-3BB4DF9F52FC}" srcId="{0CAD73DD-DD4F-40ED-8D21-B44EDFB60DEF}" destId="{C3472F58-D8C3-495C-BAA7-C500283BFC1C}" srcOrd="1" destOrd="0" parTransId="{C947D3BE-F683-4E54-BC78-01EEA2DDA32B}" sibTransId="{FA1CBE2F-D2DC-446F-BDE2-5DCAB8737243}"/>
    <dgm:cxn modelId="{6A41626B-FF4F-4B8E-8A6E-B4C96001457E}" type="presParOf" srcId="{74EF598D-4A6A-4237-B42B-3B57059C67E5}" destId="{EEC9621D-E958-44D7-BE75-35B0B25BE0A4}" srcOrd="0" destOrd="0" presId="urn:microsoft.com/office/officeart/2018/5/layout/IconCircleLabelList"/>
    <dgm:cxn modelId="{59BE9A4A-A165-48FC-AEF2-2D295C7FC2F8}" type="presParOf" srcId="{EEC9621D-E958-44D7-BE75-35B0B25BE0A4}" destId="{70715EBC-9173-4346-AE2A-ECFE076274BD}" srcOrd="0" destOrd="0" presId="urn:microsoft.com/office/officeart/2018/5/layout/IconCircleLabelList"/>
    <dgm:cxn modelId="{01234059-5CA9-4D87-B987-5AEB57DCE2F1}" type="presParOf" srcId="{EEC9621D-E958-44D7-BE75-35B0B25BE0A4}" destId="{ECC2C364-27B6-4578-946B-7ACC3C84B41D}" srcOrd="1" destOrd="0" presId="urn:microsoft.com/office/officeart/2018/5/layout/IconCircleLabelList"/>
    <dgm:cxn modelId="{F5945BF9-967F-4A63-959C-C7EF3A651078}" type="presParOf" srcId="{EEC9621D-E958-44D7-BE75-35B0B25BE0A4}" destId="{ECAC99FD-9C65-4832-9FCC-6531A0D39062}" srcOrd="2" destOrd="0" presId="urn:microsoft.com/office/officeart/2018/5/layout/IconCircleLabelList"/>
    <dgm:cxn modelId="{3D7DB406-0645-4FBF-9973-6FE79B12105B}" type="presParOf" srcId="{EEC9621D-E958-44D7-BE75-35B0B25BE0A4}" destId="{51C9F34C-4518-4D32-99E7-ACA7BFFCCAF7}" srcOrd="3" destOrd="0" presId="urn:microsoft.com/office/officeart/2018/5/layout/IconCircleLabelList"/>
    <dgm:cxn modelId="{FD959115-A829-48EA-ACAC-01DC4B2E4E4A}" type="presParOf" srcId="{74EF598D-4A6A-4237-B42B-3B57059C67E5}" destId="{7195C0FD-194F-42F4-8C78-3CC91B8BA73A}" srcOrd="1" destOrd="0" presId="urn:microsoft.com/office/officeart/2018/5/layout/IconCircleLabelList"/>
    <dgm:cxn modelId="{C9DB7FBC-0C88-404E-A6E8-38CC6A080C23}" type="presParOf" srcId="{74EF598D-4A6A-4237-B42B-3B57059C67E5}" destId="{AFF4FF9E-48D8-44B7-BAB2-684C082B6C4F}" srcOrd="2" destOrd="0" presId="urn:microsoft.com/office/officeart/2018/5/layout/IconCircleLabelList"/>
    <dgm:cxn modelId="{620D44CF-42A6-4515-B967-931D9D63D953}" type="presParOf" srcId="{AFF4FF9E-48D8-44B7-BAB2-684C082B6C4F}" destId="{1B980DAE-26F0-4D0E-ABC5-35079A0D5518}" srcOrd="0" destOrd="0" presId="urn:microsoft.com/office/officeart/2018/5/layout/IconCircleLabelList"/>
    <dgm:cxn modelId="{AC3A7664-57C8-4003-9377-2B40B8E1AC30}" type="presParOf" srcId="{AFF4FF9E-48D8-44B7-BAB2-684C082B6C4F}" destId="{CB79F8E4-AA8D-4194-803B-ED5F2DD651D1}" srcOrd="1" destOrd="0" presId="urn:microsoft.com/office/officeart/2018/5/layout/IconCircleLabelList"/>
    <dgm:cxn modelId="{D1463981-93ED-4CE3-9BFE-1605FACB7EB0}" type="presParOf" srcId="{AFF4FF9E-48D8-44B7-BAB2-684C082B6C4F}" destId="{FD7D90ED-F0F3-43F6-ADC2-B19048010489}" srcOrd="2" destOrd="0" presId="urn:microsoft.com/office/officeart/2018/5/layout/IconCircleLabelList"/>
    <dgm:cxn modelId="{AF175129-E785-4193-A0D5-D1B9B9EB424E}" type="presParOf" srcId="{AFF4FF9E-48D8-44B7-BAB2-684C082B6C4F}" destId="{4386BFDA-D78F-4808-B15F-1160B50CB573}" srcOrd="3" destOrd="0" presId="urn:microsoft.com/office/officeart/2018/5/layout/IconCircleLabelList"/>
    <dgm:cxn modelId="{E159ED84-02E4-4778-A2C9-CD115CEFFE84}" type="presParOf" srcId="{74EF598D-4A6A-4237-B42B-3B57059C67E5}" destId="{8F827AD3-9A71-4635-AB3F-F9365A3504F4}" srcOrd="3" destOrd="0" presId="urn:microsoft.com/office/officeart/2018/5/layout/IconCircleLabelList"/>
    <dgm:cxn modelId="{835DCAF1-7798-49AE-81C1-D12B28497C2C}" type="presParOf" srcId="{74EF598D-4A6A-4237-B42B-3B57059C67E5}" destId="{107E127A-91EB-4EF1-B8D3-37035D97FB1B}" srcOrd="4" destOrd="0" presId="urn:microsoft.com/office/officeart/2018/5/layout/IconCircleLabelList"/>
    <dgm:cxn modelId="{4B76671E-2379-4DF5-8EBE-0F97DA8CC4C6}" type="presParOf" srcId="{107E127A-91EB-4EF1-B8D3-37035D97FB1B}" destId="{DFB49FF4-8424-45B6-9EA7-63CAED569A82}" srcOrd="0" destOrd="0" presId="urn:microsoft.com/office/officeart/2018/5/layout/IconCircleLabelList"/>
    <dgm:cxn modelId="{56509E1B-30B2-41B6-94C6-AE1C3FCFC6C2}" type="presParOf" srcId="{107E127A-91EB-4EF1-B8D3-37035D97FB1B}" destId="{3FADD39C-4005-4020-9C49-BCC6D74A48F1}" srcOrd="1" destOrd="0" presId="urn:microsoft.com/office/officeart/2018/5/layout/IconCircleLabelList"/>
    <dgm:cxn modelId="{58C58E51-C2F4-465A-9805-AA32E8996858}" type="presParOf" srcId="{107E127A-91EB-4EF1-B8D3-37035D97FB1B}" destId="{156F187E-1AFA-4537-919B-1344D96E499A}" srcOrd="2" destOrd="0" presId="urn:microsoft.com/office/officeart/2018/5/layout/IconCircleLabelList"/>
    <dgm:cxn modelId="{DE3D9463-9E49-4537-B012-077CFC655043}" type="presParOf" srcId="{107E127A-91EB-4EF1-B8D3-37035D97FB1B}" destId="{7B08D8C2-3FE7-40CA-A6D8-ED7A0E57B36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15EBC-9173-4346-AE2A-ECFE076274BD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2C364-27B6-4578-946B-7ACC3C84B41D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9F34C-4518-4D32-99E7-ACA7BFFCCAF7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Level of development/income</a:t>
          </a:r>
        </a:p>
      </dsp:txBody>
      <dsp:txXfrm>
        <a:off x="93445" y="3018902"/>
        <a:ext cx="3206250" cy="720000"/>
      </dsp:txXfrm>
    </dsp:sp>
    <dsp:sp modelId="{1B980DAE-26F0-4D0E-ABC5-35079A0D5518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9F8E4-AA8D-4194-803B-ED5F2DD651D1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6BFDA-D78F-4808-B15F-1160B50CB573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Climate vulnerability</a:t>
          </a:r>
        </a:p>
      </dsp:txBody>
      <dsp:txXfrm>
        <a:off x="3860789" y="3018902"/>
        <a:ext cx="3206250" cy="720000"/>
      </dsp:txXfrm>
    </dsp:sp>
    <dsp:sp modelId="{DFB49FF4-8424-45B6-9EA7-63CAED569A82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DD39C-4005-4020-9C49-BCC6D74A48F1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8D8C2-3FE7-40CA-A6D8-ED7A0E57B360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Emissions levels?</a:t>
          </a:r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7425-FDE2-1FA0-1845-2F9142160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6E7A8-5BD5-4F1D-D3C3-A639380B2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CE848-AD07-81CB-274D-7BDE6DC5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754E-0F20-4439-B9AC-CDCCDF1F4133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173FC-9956-4560-39CD-D2EF11AB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A0C3-A58E-BE12-BFE6-ECC112BE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5AED-29A3-455A-9011-AEB0AB50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6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A5FC-EA75-2B9B-D196-577FCC13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71625-7E12-48AF-5670-17A4A3CCB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E0DBD-A2A7-B8FF-8AA1-1D0F64D6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754E-0F20-4439-B9AC-CDCCDF1F4133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D2491-4FF3-B0D3-9A73-A6B17EE3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52066-EAA6-2ED8-A489-4C57EF6B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5AED-29A3-455A-9011-AEB0AB50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1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7740A4-17DC-85D7-90A7-EF9880C15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9EA7A-66C6-AEC3-EE56-5B0B0C8FF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92125-E9FA-152E-E27B-2153AC1C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754E-0F20-4439-B9AC-CDCCDF1F4133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0F36-9510-2AA0-BCFB-DF3A6A86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33FA4-DAE2-A1E7-838F-A7939EC3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5AED-29A3-455A-9011-AEB0AB50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5EA241-DAEB-7D7D-C653-916B825BC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02" y="5791951"/>
            <a:ext cx="2151365" cy="59434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5CFF111-13D5-2138-AE30-1B72BBEFF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33" y="829799"/>
            <a:ext cx="8530581" cy="67189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lang="en-US" sz="4366" b="1" spc="-124" dirty="0">
                <a:solidFill>
                  <a:schemeClr val="accent2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D37CBF2-EE1D-3571-5497-77D416736E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974" y="1542935"/>
            <a:ext cx="8530581" cy="338857"/>
          </a:xfrm>
        </p:spPr>
        <p:txBody>
          <a:bodyPr>
            <a:noAutofit/>
          </a:bodyPr>
          <a:lstStyle>
            <a:lvl1pPr>
              <a:defRPr lang="en-US" sz="1698" spc="182" dirty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EF97B1F9-D9CF-7BD4-2CA3-0E628C47CE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6075" y="5720093"/>
            <a:ext cx="6053478" cy="338857"/>
          </a:xfrm>
        </p:spPr>
        <p:txBody>
          <a:bodyPr anchor="b">
            <a:noAutofit/>
          </a:bodyPr>
          <a:lstStyle>
            <a:lvl1pPr>
              <a:defRPr kumimoji="0" lang="en-US" sz="1455" b="1" i="0" u="none" strike="noStrike" kern="0" cap="none" spc="182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defRPr>
            </a:lvl1pPr>
          </a:lstStyle>
          <a:p>
            <a:pPr marL="7701" marR="0" lvl="0" indent="0" algn="l" defTabSz="554492" eaLnBrk="1" fontAlgn="auto" latinLnBrk="0" hangingPunct="1">
              <a:lnSpc>
                <a:spcPct val="100000"/>
              </a:lnSpc>
              <a:spcBef>
                <a:spcPts val="1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MONTH DAY, YEAR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18B45D67-8B87-1D35-A787-DB14D7724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6075" y="6078733"/>
            <a:ext cx="6053478" cy="353771"/>
          </a:xfrm>
        </p:spPr>
        <p:txBody>
          <a:bodyPr anchor="t">
            <a:noAutofit/>
          </a:bodyPr>
          <a:lstStyle>
            <a:lvl1pPr>
              <a:defRPr kumimoji="0" lang="en-US" sz="1455" b="0" i="0" u="none" strike="noStrike" kern="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7701" marR="0" lvl="0" indent="0" algn="l" defTabSz="554492" eaLnBrk="1" fontAlgn="auto" latinLnBrk="0" hangingPunct="1">
              <a:lnSpc>
                <a:spcPct val="100000"/>
              </a:lnSpc>
              <a:spcBef>
                <a:spcPts val="1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Author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6E3385-F839-BC62-D5B0-6A51D02A97FE}"/>
              </a:ext>
            </a:extLst>
          </p:cNvPr>
          <p:cNvCxnSpPr>
            <a:cxnSpLocks/>
          </p:cNvCxnSpPr>
          <p:nvPr userDrawn="1"/>
        </p:nvCxnSpPr>
        <p:spPr>
          <a:xfrm>
            <a:off x="2722598" y="5723185"/>
            <a:ext cx="0" cy="7302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8E173ED8-2FC8-A4A1-6648-AFF21FFD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8267" t="-1488" r="29801" b="-1"/>
          <a:stretch/>
        </p:blipFill>
        <p:spPr>
          <a:xfrm>
            <a:off x="6213423" y="0"/>
            <a:ext cx="597857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9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Ph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63E4F35A-2F8E-611F-A5FA-A6EB99E8AA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772941 w 20104100"/>
              <a:gd name="connsiteY0" fmla="*/ 7539004 h 11309350"/>
              <a:gd name="connsiteX1" fmla="*/ 13186780 w 20104100"/>
              <a:gd name="connsiteY1" fmla="*/ 8125148 h 11309350"/>
              <a:gd name="connsiteX2" fmla="*/ 13810830 w 20104100"/>
              <a:gd name="connsiteY2" fmla="*/ 8749180 h 11309350"/>
              <a:gd name="connsiteX3" fmla="*/ 14396991 w 20104100"/>
              <a:gd name="connsiteY3" fmla="*/ 8163036 h 11309350"/>
              <a:gd name="connsiteX4" fmla="*/ 17046856 w 20104100"/>
              <a:gd name="connsiteY4" fmla="*/ 7474919 h 11309350"/>
              <a:gd name="connsiteX5" fmla="*/ 14791653 w 20104100"/>
              <a:gd name="connsiteY5" fmla="*/ 9730124 h 11309350"/>
              <a:gd name="connsiteX6" fmla="*/ 15415717 w 20104100"/>
              <a:gd name="connsiteY6" fmla="*/ 10354188 h 11309350"/>
              <a:gd name="connsiteX7" fmla="*/ 17670920 w 20104100"/>
              <a:gd name="connsiteY7" fmla="*/ 8098984 h 11309350"/>
              <a:gd name="connsiteX8" fmla="*/ 17001320 w 20104100"/>
              <a:gd name="connsiteY8" fmla="*/ 5870157 h 11309350"/>
              <a:gd name="connsiteX9" fmla="*/ 16377241 w 20104100"/>
              <a:gd name="connsiteY9" fmla="*/ 6494239 h 11309350"/>
              <a:gd name="connsiteX10" fmla="*/ 18713276 w 20104100"/>
              <a:gd name="connsiteY10" fmla="*/ 8830276 h 11309350"/>
              <a:gd name="connsiteX11" fmla="*/ 19337360 w 20104100"/>
              <a:gd name="connsiteY11" fmla="*/ 8206195 h 11309350"/>
              <a:gd name="connsiteX12" fmla="*/ 17046448 w 20104100"/>
              <a:gd name="connsiteY12" fmla="*/ 4265557 h 11309350"/>
              <a:gd name="connsiteX13" fmla="*/ 14708769 w 20104100"/>
              <a:gd name="connsiteY13" fmla="*/ 6603237 h 11309350"/>
              <a:gd name="connsiteX14" fmla="*/ 15332833 w 20104100"/>
              <a:gd name="connsiteY14" fmla="*/ 7227300 h 11309350"/>
              <a:gd name="connsiteX15" fmla="*/ 17670512 w 20104100"/>
              <a:gd name="connsiteY15" fmla="*/ 4889620 h 11309350"/>
              <a:gd name="connsiteX16" fmla="*/ 13774428 w 20104100"/>
              <a:gd name="connsiteY16" fmla="*/ 4202664 h 11309350"/>
              <a:gd name="connsiteX17" fmla="*/ 12261850 w 20104100"/>
              <a:gd name="connsiteY17" fmla="*/ 5715939 h 11309350"/>
              <a:gd name="connsiteX18" fmla="*/ 15377641 w 20104100"/>
              <a:gd name="connsiteY18" fmla="*/ 8831641 h 11309350"/>
              <a:gd name="connsiteX19" fmla="*/ 16001691 w 20104100"/>
              <a:gd name="connsiteY19" fmla="*/ 8207609 h 11309350"/>
              <a:gd name="connsiteX20" fmla="*/ 13509950 w 20104100"/>
              <a:gd name="connsiteY20" fmla="*/ 5715939 h 11309350"/>
              <a:gd name="connsiteX21" fmla="*/ 14398479 w 20104100"/>
              <a:gd name="connsiteY21" fmla="*/ 4826694 h 11309350"/>
              <a:gd name="connsiteX22" fmla="*/ 13811260 w 20104100"/>
              <a:gd name="connsiteY22" fmla="*/ 2679012 h 11309350"/>
              <a:gd name="connsiteX23" fmla="*/ 13187179 w 20104100"/>
              <a:gd name="connsiteY23" fmla="*/ 3303094 h 11309350"/>
              <a:gd name="connsiteX24" fmla="*/ 15442319 w 20104100"/>
              <a:gd name="connsiteY24" fmla="*/ 5558233 h 11309350"/>
              <a:gd name="connsiteX25" fmla="*/ 16066401 w 20104100"/>
              <a:gd name="connsiteY25" fmla="*/ 4934151 h 11309350"/>
              <a:gd name="connsiteX26" fmla="*/ 16939252 w 20104100"/>
              <a:gd name="connsiteY26" fmla="*/ 2598010 h 11309350"/>
              <a:gd name="connsiteX27" fmla="*/ 16315201 w 20104100"/>
              <a:gd name="connsiteY27" fmla="*/ 3222042 h 11309350"/>
              <a:gd name="connsiteX28" fmla="*/ 18651672 w 20104100"/>
              <a:gd name="connsiteY28" fmla="*/ 5558446 h 11309350"/>
              <a:gd name="connsiteX29" fmla="*/ 19274980 w 20104100"/>
              <a:gd name="connsiteY29" fmla="*/ 4934414 h 11309350"/>
              <a:gd name="connsiteX30" fmla="*/ 15415531 w 20104100"/>
              <a:gd name="connsiteY30" fmla="*/ 1075076 h 11309350"/>
              <a:gd name="connsiteX31" fmla="*/ 14791479 w 20104100"/>
              <a:gd name="connsiteY31" fmla="*/ 1698365 h 11309350"/>
              <a:gd name="connsiteX32" fmla="*/ 15379127 w 20104100"/>
              <a:gd name="connsiteY32" fmla="*/ 2285995 h 11309350"/>
              <a:gd name="connsiteX33" fmla="*/ 16003177 w 20104100"/>
              <a:gd name="connsiteY33" fmla="*/ 1662706 h 11309350"/>
              <a:gd name="connsiteX34" fmla="*/ 17825552 w 20104100"/>
              <a:gd name="connsiteY34" fmla="*/ 152401 h 11309350"/>
              <a:gd name="connsiteX35" fmla="*/ 14710503 w 20104100"/>
              <a:gd name="connsiteY35" fmla="*/ 3267360 h 11309350"/>
              <a:gd name="connsiteX36" fmla="*/ 15334551 w 20104100"/>
              <a:gd name="connsiteY36" fmla="*/ 3891393 h 11309350"/>
              <a:gd name="connsiteX37" fmla="*/ 17825552 w 20104100"/>
              <a:gd name="connsiteY37" fmla="*/ 1400465 h 11309350"/>
              <a:gd name="connsiteX38" fmla="*/ 18712592 w 20104100"/>
              <a:gd name="connsiteY38" fmla="*/ 2287481 h 11309350"/>
              <a:gd name="connsiteX39" fmla="*/ 19336644 w 20104100"/>
              <a:gd name="connsiteY39" fmla="*/ 1663450 h 11309350"/>
              <a:gd name="connsiteX40" fmla="*/ 0 w 20104100"/>
              <a:gd name="connsiteY40" fmla="*/ 0 h 11309350"/>
              <a:gd name="connsiteX41" fmla="*/ 20104100 w 20104100"/>
              <a:gd name="connsiteY41" fmla="*/ 0 h 11309350"/>
              <a:gd name="connsiteX42" fmla="*/ 20104100 w 20104100"/>
              <a:gd name="connsiteY42" fmla="*/ 1207815 h 11309350"/>
              <a:gd name="connsiteX43" fmla="*/ 17982172 w 20104100"/>
              <a:gd name="connsiteY43" fmla="*/ 3329745 h 11309350"/>
              <a:gd name="connsiteX44" fmla="*/ 18606236 w 20104100"/>
              <a:gd name="connsiteY44" fmla="*/ 3953809 h 11309350"/>
              <a:gd name="connsiteX45" fmla="*/ 20104100 w 20104100"/>
              <a:gd name="connsiteY45" fmla="*/ 2455946 h 11309350"/>
              <a:gd name="connsiteX46" fmla="*/ 20104100 w 20104100"/>
              <a:gd name="connsiteY46" fmla="*/ 2768109 h 11309350"/>
              <a:gd name="connsiteX47" fmla="*/ 19648668 w 20104100"/>
              <a:gd name="connsiteY47" fmla="*/ 3223529 h 11309350"/>
              <a:gd name="connsiteX48" fmla="*/ 20104100 w 20104100"/>
              <a:gd name="connsiteY48" fmla="*/ 3678948 h 11309350"/>
              <a:gd name="connsiteX49" fmla="*/ 20104100 w 20104100"/>
              <a:gd name="connsiteY49" fmla="*/ 4418205 h 11309350"/>
              <a:gd name="connsiteX50" fmla="*/ 17982672 w 20104100"/>
              <a:gd name="connsiteY50" fmla="*/ 6539632 h 11309350"/>
              <a:gd name="connsiteX51" fmla="*/ 18606736 w 20104100"/>
              <a:gd name="connsiteY51" fmla="*/ 7163695 h 11309350"/>
              <a:gd name="connsiteX52" fmla="*/ 20104100 w 20104100"/>
              <a:gd name="connsiteY52" fmla="*/ 5666330 h 11309350"/>
              <a:gd name="connsiteX53" fmla="*/ 20104100 w 20104100"/>
              <a:gd name="connsiteY53" fmla="*/ 5977287 h 11309350"/>
              <a:gd name="connsiteX54" fmla="*/ 19587004 w 20104100"/>
              <a:gd name="connsiteY54" fmla="*/ 6493751 h 11309350"/>
              <a:gd name="connsiteX55" fmla="*/ 20104100 w 20104100"/>
              <a:gd name="connsiteY55" fmla="*/ 7010832 h 11309350"/>
              <a:gd name="connsiteX56" fmla="*/ 20104100 w 20104100"/>
              <a:gd name="connsiteY56" fmla="*/ 7752124 h 11309350"/>
              <a:gd name="connsiteX57" fmla="*/ 17824808 w 20104100"/>
              <a:gd name="connsiteY57" fmla="*/ 10030674 h 11309350"/>
              <a:gd name="connsiteX58" fmla="*/ 16937764 w 20104100"/>
              <a:gd name="connsiteY58" fmla="*/ 9143657 h 11309350"/>
              <a:gd name="connsiteX59" fmla="*/ 16313715 w 20104100"/>
              <a:gd name="connsiteY59" fmla="*/ 9767688 h 11309350"/>
              <a:gd name="connsiteX60" fmla="*/ 17824808 w 20104100"/>
              <a:gd name="connsiteY60" fmla="*/ 11278738 h 11309350"/>
              <a:gd name="connsiteX61" fmla="*/ 20104100 w 20104100"/>
              <a:gd name="connsiteY61" fmla="*/ 9000053 h 11309350"/>
              <a:gd name="connsiteX62" fmla="*/ 20104100 w 20104100"/>
              <a:gd name="connsiteY62" fmla="*/ 9311859 h 11309350"/>
              <a:gd name="connsiteX63" fmla="*/ 19649544 w 20104100"/>
              <a:gd name="connsiteY63" fmla="*/ 9766413 h 11309350"/>
              <a:gd name="connsiteX64" fmla="*/ 20104100 w 20104100"/>
              <a:gd name="connsiteY64" fmla="*/ 10220968 h 11309350"/>
              <a:gd name="connsiteX65" fmla="*/ 20104100 w 20104100"/>
              <a:gd name="connsiteY65" fmla="*/ 11309350 h 11309350"/>
              <a:gd name="connsiteX66" fmla="*/ 0 w 20104100"/>
              <a:gd name="connsiteY66" fmla="*/ 11309350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104100" h="11309350">
                <a:moveTo>
                  <a:pt x="13772941" y="7539004"/>
                </a:moveTo>
                <a:lnTo>
                  <a:pt x="13186780" y="8125148"/>
                </a:lnTo>
                <a:lnTo>
                  <a:pt x="13810830" y="8749180"/>
                </a:lnTo>
                <a:lnTo>
                  <a:pt x="14396991" y="8163036"/>
                </a:lnTo>
                <a:close/>
                <a:moveTo>
                  <a:pt x="17046856" y="7474919"/>
                </a:moveTo>
                <a:lnTo>
                  <a:pt x="14791653" y="9730124"/>
                </a:lnTo>
                <a:lnTo>
                  <a:pt x="15415717" y="10354188"/>
                </a:lnTo>
                <a:lnTo>
                  <a:pt x="17670920" y="8098984"/>
                </a:lnTo>
                <a:close/>
                <a:moveTo>
                  <a:pt x="17001320" y="5870157"/>
                </a:moveTo>
                <a:lnTo>
                  <a:pt x="16377241" y="6494239"/>
                </a:lnTo>
                <a:lnTo>
                  <a:pt x="18713276" y="8830276"/>
                </a:lnTo>
                <a:lnTo>
                  <a:pt x="19337360" y="8206195"/>
                </a:lnTo>
                <a:close/>
                <a:moveTo>
                  <a:pt x="17046448" y="4265557"/>
                </a:moveTo>
                <a:lnTo>
                  <a:pt x="14708769" y="6603237"/>
                </a:lnTo>
                <a:lnTo>
                  <a:pt x="15332833" y="7227300"/>
                </a:lnTo>
                <a:lnTo>
                  <a:pt x="17670512" y="4889620"/>
                </a:lnTo>
                <a:close/>
                <a:moveTo>
                  <a:pt x="13774428" y="4202664"/>
                </a:moveTo>
                <a:lnTo>
                  <a:pt x="12261850" y="5715939"/>
                </a:lnTo>
                <a:lnTo>
                  <a:pt x="15377641" y="8831641"/>
                </a:lnTo>
                <a:lnTo>
                  <a:pt x="16001691" y="8207609"/>
                </a:lnTo>
                <a:lnTo>
                  <a:pt x="13509950" y="5715939"/>
                </a:lnTo>
                <a:lnTo>
                  <a:pt x="14398479" y="4826694"/>
                </a:lnTo>
                <a:close/>
                <a:moveTo>
                  <a:pt x="13811260" y="2679012"/>
                </a:moveTo>
                <a:lnTo>
                  <a:pt x="13187179" y="3303094"/>
                </a:lnTo>
                <a:lnTo>
                  <a:pt x="15442319" y="5558233"/>
                </a:lnTo>
                <a:lnTo>
                  <a:pt x="16066401" y="4934151"/>
                </a:lnTo>
                <a:close/>
                <a:moveTo>
                  <a:pt x="16939252" y="2598010"/>
                </a:moveTo>
                <a:lnTo>
                  <a:pt x="16315201" y="3222042"/>
                </a:lnTo>
                <a:lnTo>
                  <a:pt x="18651672" y="5558446"/>
                </a:lnTo>
                <a:lnTo>
                  <a:pt x="19274980" y="4934414"/>
                </a:lnTo>
                <a:close/>
                <a:moveTo>
                  <a:pt x="15415531" y="1075076"/>
                </a:moveTo>
                <a:lnTo>
                  <a:pt x="14791479" y="1698365"/>
                </a:lnTo>
                <a:lnTo>
                  <a:pt x="15379127" y="2285995"/>
                </a:lnTo>
                <a:lnTo>
                  <a:pt x="16003177" y="1662706"/>
                </a:lnTo>
                <a:close/>
                <a:moveTo>
                  <a:pt x="17825552" y="152401"/>
                </a:moveTo>
                <a:lnTo>
                  <a:pt x="14710503" y="3267360"/>
                </a:lnTo>
                <a:lnTo>
                  <a:pt x="15334551" y="3891393"/>
                </a:lnTo>
                <a:lnTo>
                  <a:pt x="17825552" y="1400465"/>
                </a:lnTo>
                <a:lnTo>
                  <a:pt x="18712592" y="2287481"/>
                </a:lnTo>
                <a:lnTo>
                  <a:pt x="19336644" y="1663450"/>
                </a:lnTo>
                <a:close/>
                <a:moveTo>
                  <a:pt x="0" y="0"/>
                </a:moveTo>
                <a:lnTo>
                  <a:pt x="20104100" y="0"/>
                </a:lnTo>
                <a:lnTo>
                  <a:pt x="20104100" y="1207815"/>
                </a:lnTo>
                <a:lnTo>
                  <a:pt x="17982172" y="3329745"/>
                </a:lnTo>
                <a:lnTo>
                  <a:pt x="18606236" y="3953809"/>
                </a:lnTo>
                <a:lnTo>
                  <a:pt x="20104100" y="2455946"/>
                </a:lnTo>
                <a:lnTo>
                  <a:pt x="20104100" y="2768109"/>
                </a:lnTo>
                <a:lnTo>
                  <a:pt x="19648668" y="3223529"/>
                </a:lnTo>
                <a:lnTo>
                  <a:pt x="20104100" y="3678948"/>
                </a:lnTo>
                <a:lnTo>
                  <a:pt x="20104100" y="4418205"/>
                </a:lnTo>
                <a:lnTo>
                  <a:pt x="17982672" y="6539632"/>
                </a:lnTo>
                <a:lnTo>
                  <a:pt x="18606736" y="7163695"/>
                </a:lnTo>
                <a:lnTo>
                  <a:pt x="20104100" y="5666330"/>
                </a:lnTo>
                <a:lnTo>
                  <a:pt x="20104100" y="5977287"/>
                </a:lnTo>
                <a:lnTo>
                  <a:pt x="19587004" y="6493751"/>
                </a:lnTo>
                <a:lnTo>
                  <a:pt x="20104100" y="7010832"/>
                </a:lnTo>
                <a:lnTo>
                  <a:pt x="20104100" y="7752124"/>
                </a:lnTo>
                <a:lnTo>
                  <a:pt x="17824808" y="10030674"/>
                </a:lnTo>
                <a:lnTo>
                  <a:pt x="16937764" y="9143657"/>
                </a:lnTo>
                <a:lnTo>
                  <a:pt x="16313715" y="9767688"/>
                </a:lnTo>
                <a:lnTo>
                  <a:pt x="17824808" y="11278738"/>
                </a:lnTo>
                <a:lnTo>
                  <a:pt x="20104100" y="9000053"/>
                </a:lnTo>
                <a:lnTo>
                  <a:pt x="20104100" y="9311859"/>
                </a:lnTo>
                <a:lnTo>
                  <a:pt x="19649544" y="9766413"/>
                </a:lnTo>
                <a:lnTo>
                  <a:pt x="20104100" y="10220968"/>
                </a:lnTo>
                <a:lnTo>
                  <a:pt x="20104100" y="11309350"/>
                </a:lnTo>
                <a:lnTo>
                  <a:pt x="0" y="113093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8CDC9B44-11E6-9B07-B581-BA5499FBDB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2191996" cy="5341315"/>
          </a:xfrm>
          <a:custGeom>
            <a:avLst/>
            <a:gdLst>
              <a:gd name="connsiteX0" fmla="*/ 13772941 w 20104094"/>
              <a:gd name="connsiteY0" fmla="*/ 7539004 h 8808224"/>
              <a:gd name="connsiteX1" fmla="*/ 13186780 w 20104094"/>
              <a:gd name="connsiteY1" fmla="*/ 8125148 h 8808224"/>
              <a:gd name="connsiteX2" fmla="*/ 13810830 w 20104094"/>
              <a:gd name="connsiteY2" fmla="*/ 8749180 h 8808224"/>
              <a:gd name="connsiteX3" fmla="*/ 14396991 w 20104094"/>
              <a:gd name="connsiteY3" fmla="*/ 8163036 h 8808224"/>
              <a:gd name="connsiteX4" fmla="*/ 17046448 w 20104094"/>
              <a:gd name="connsiteY4" fmla="*/ 4265557 h 8808224"/>
              <a:gd name="connsiteX5" fmla="*/ 14708769 w 20104094"/>
              <a:gd name="connsiteY5" fmla="*/ 6603237 h 8808224"/>
              <a:gd name="connsiteX6" fmla="*/ 15332833 w 20104094"/>
              <a:gd name="connsiteY6" fmla="*/ 7227300 h 8808224"/>
              <a:gd name="connsiteX7" fmla="*/ 17670512 w 20104094"/>
              <a:gd name="connsiteY7" fmla="*/ 4889620 h 8808224"/>
              <a:gd name="connsiteX8" fmla="*/ 13811260 w 20104094"/>
              <a:gd name="connsiteY8" fmla="*/ 2679012 h 8808224"/>
              <a:gd name="connsiteX9" fmla="*/ 13187179 w 20104094"/>
              <a:gd name="connsiteY9" fmla="*/ 3303094 h 8808224"/>
              <a:gd name="connsiteX10" fmla="*/ 15442319 w 20104094"/>
              <a:gd name="connsiteY10" fmla="*/ 5558233 h 8808224"/>
              <a:gd name="connsiteX11" fmla="*/ 16066401 w 20104094"/>
              <a:gd name="connsiteY11" fmla="*/ 4934151 h 8808224"/>
              <a:gd name="connsiteX12" fmla="*/ 16939252 w 20104094"/>
              <a:gd name="connsiteY12" fmla="*/ 2598010 h 8808224"/>
              <a:gd name="connsiteX13" fmla="*/ 16315201 w 20104094"/>
              <a:gd name="connsiteY13" fmla="*/ 3222042 h 8808224"/>
              <a:gd name="connsiteX14" fmla="*/ 18651672 w 20104094"/>
              <a:gd name="connsiteY14" fmla="*/ 5558446 h 8808224"/>
              <a:gd name="connsiteX15" fmla="*/ 19274980 w 20104094"/>
              <a:gd name="connsiteY15" fmla="*/ 4934414 h 8808224"/>
              <a:gd name="connsiteX16" fmla="*/ 15415531 w 20104094"/>
              <a:gd name="connsiteY16" fmla="*/ 1075076 h 8808224"/>
              <a:gd name="connsiteX17" fmla="*/ 14791479 w 20104094"/>
              <a:gd name="connsiteY17" fmla="*/ 1698365 h 8808224"/>
              <a:gd name="connsiteX18" fmla="*/ 15379127 w 20104094"/>
              <a:gd name="connsiteY18" fmla="*/ 2285995 h 8808224"/>
              <a:gd name="connsiteX19" fmla="*/ 16003177 w 20104094"/>
              <a:gd name="connsiteY19" fmla="*/ 1662706 h 8808224"/>
              <a:gd name="connsiteX20" fmla="*/ 17825552 w 20104094"/>
              <a:gd name="connsiteY20" fmla="*/ 152401 h 8808224"/>
              <a:gd name="connsiteX21" fmla="*/ 14710503 w 20104094"/>
              <a:gd name="connsiteY21" fmla="*/ 3267360 h 8808224"/>
              <a:gd name="connsiteX22" fmla="*/ 15334551 w 20104094"/>
              <a:gd name="connsiteY22" fmla="*/ 3891393 h 8808224"/>
              <a:gd name="connsiteX23" fmla="*/ 17825552 w 20104094"/>
              <a:gd name="connsiteY23" fmla="*/ 1400465 h 8808224"/>
              <a:gd name="connsiteX24" fmla="*/ 18712592 w 20104094"/>
              <a:gd name="connsiteY24" fmla="*/ 2287481 h 8808224"/>
              <a:gd name="connsiteX25" fmla="*/ 19336644 w 20104094"/>
              <a:gd name="connsiteY25" fmla="*/ 1663450 h 8808224"/>
              <a:gd name="connsiteX26" fmla="*/ 0 w 20104094"/>
              <a:gd name="connsiteY26" fmla="*/ 0 h 8808224"/>
              <a:gd name="connsiteX27" fmla="*/ 20104094 w 20104094"/>
              <a:gd name="connsiteY27" fmla="*/ 0 h 8808224"/>
              <a:gd name="connsiteX28" fmla="*/ 20104094 w 20104094"/>
              <a:gd name="connsiteY28" fmla="*/ 1207822 h 8808224"/>
              <a:gd name="connsiteX29" fmla="*/ 17982172 w 20104094"/>
              <a:gd name="connsiteY29" fmla="*/ 3329745 h 8808224"/>
              <a:gd name="connsiteX30" fmla="*/ 18606236 w 20104094"/>
              <a:gd name="connsiteY30" fmla="*/ 3953809 h 8808224"/>
              <a:gd name="connsiteX31" fmla="*/ 20104094 w 20104094"/>
              <a:gd name="connsiteY31" fmla="*/ 2455952 h 8808224"/>
              <a:gd name="connsiteX32" fmla="*/ 20104094 w 20104094"/>
              <a:gd name="connsiteY32" fmla="*/ 2768115 h 8808224"/>
              <a:gd name="connsiteX33" fmla="*/ 19648668 w 20104094"/>
              <a:gd name="connsiteY33" fmla="*/ 3223529 h 8808224"/>
              <a:gd name="connsiteX34" fmla="*/ 20104094 w 20104094"/>
              <a:gd name="connsiteY34" fmla="*/ 3678942 h 8808224"/>
              <a:gd name="connsiteX35" fmla="*/ 20104094 w 20104094"/>
              <a:gd name="connsiteY35" fmla="*/ 4418211 h 8808224"/>
              <a:gd name="connsiteX36" fmla="*/ 17982672 w 20104094"/>
              <a:gd name="connsiteY36" fmla="*/ 6539632 h 8808224"/>
              <a:gd name="connsiteX37" fmla="*/ 18606736 w 20104094"/>
              <a:gd name="connsiteY37" fmla="*/ 7163695 h 8808224"/>
              <a:gd name="connsiteX38" fmla="*/ 20104094 w 20104094"/>
              <a:gd name="connsiteY38" fmla="*/ 5666337 h 8808224"/>
              <a:gd name="connsiteX39" fmla="*/ 20104094 w 20104094"/>
              <a:gd name="connsiteY39" fmla="*/ 5977293 h 8808224"/>
              <a:gd name="connsiteX40" fmla="*/ 19587004 w 20104094"/>
              <a:gd name="connsiteY40" fmla="*/ 6493751 h 8808224"/>
              <a:gd name="connsiteX41" fmla="*/ 20104094 w 20104094"/>
              <a:gd name="connsiteY41" fmla="*/ 7010826 h 8808224"/>
              <a:gd name="connsiteX42" fmla="*/ 20104094 w 20104094"/>
              <a:gd name="connsiteY42" fmla="*/ 7752130 h 8808224"/>
              <a:gd name="connsiteX43" fmla="*/ 19047656 w 20104094"/>
              <a:gd name="connsiteY43" fmla="*/ 8808224 h 8808224"/>
              <a:gd name="connsiteX44" fmla="*/ 18735328 w 20104094"/>
              <a:gd name="connsiteY44" fmla="*/ 8808224 h 8808224"/>
              <a:gd name="connsiteX45" fmla="*/ 19337360 w 20104094"/>
              <a:gd name="connsiteY45" fmla="*/ 8206195 h 8808224"/>
              <a:gd name="connsiteX46" fmla="*/ 17001320 w 20104094"/>
              <a:gd name="connsiteY46" fmla="*/ 5870157 h 8808224"/>
              <a:gd name="connsiteX47" fmla="*/ 16377241 w 20104094"/>
              <a:gd name="connsiteY47" fmla="*/ 6494239 h 8808224"/>
              <a:gd name="connsiteX48" fmla="*/ 18691224 w 20104094"/>
              <a:gd name="connsiteY48" fmla="*/ 8808224 h 8808224"/>
              <a:gd name="connsiteX49" fmla="*/ 16961680 w 20104094"/>
              <a:gd name="connsiteY49" fmla="*/ 8808224 h 8808224"/>
              <a:gd name="connsiteX50" fmla="*/ 17670920 w 20104094"/>
              <a:gd name="connsiteY50" fmla="*/ 8098984 h 8808224"/>
              <a:gd name="connsiteX51" fmla="*/ 17046856 w 20104094"/>
              <a:gd name="connsiteY51" fmla="*/ 7474919 h 8808224"/>
              <a:gd name="connsiteX52" fmla="*/ 15713552 w 20104094"/>
              <a:gd name="connsiteY52" fmla="*/ 8808224 h 8808224"/>
              <a:gd name="connsiteX53" fmla="*/ 15401059 w 20104094"/>
              <a:gd name="connsiteY53" fmla="*/ 8808224 h 8808224"/>
              <a:gd name="connsiteX54" fmla="*/ 16001691 w 20104094"/>
              <a:gd name="connsiteY54" fmla="*/ 8207609 h 8808224"/>
              <a:gd name="connsiteX55" fmla="*/ 13509950 w 20104094"/>
              <a:gd name="connsiteY55" fmla="*/ 5715939 h 8808224"/>
              <a:gd name="connsiteX56" fmla="*/ 14398479 w 20104094"/>
              <a:gd name="connsiteY56" fmla="*/ 4826694 h 8808224"/>
              <a:gd name="connsiteX57" fmla="*/ 13774428 w 20104094"/>
              <a:gd name="connsiteY57" fmla="*/ 4202664 h 8808224"/>
              <a:gd name="connsiteX58" fmla="*/ 12261850 w 20104094"/>
              <a:gd name="connsiteY58" fmla="*/ 5715939 h 8808224"/>
              <a:gd name="connsiteX59" fmla="*/ 15354224 w 20104094"/>
              <a:gd name="connsiteY59" fmla="*/ 8808224 h 8808224"/>
              <a:gd name="connsiteX60" fmla="*/ 0 w 20104094"/>
              <a:gd name="connsiteY60" fmla="*/ 8808224 h 88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0104094" h="8808224">
                <a:moveTo>
                  <a:pt x="13772941" y="7539004"/>
                </a:moveTo>
                <a:lnTo>
                  <a:pt x="13186780" y="8125148"/>
                </a:lnTo>
                <a:lnTo>
                  <a:pt x="13810830" y="8749180"/>
                </a:lnTo>
                <a:lnTo>
                  <a:pt x="14396991" y="8163036"/>
                </a:lnTo>
                <a:close/>
                <a:moveTo>
                  <a:pt x="17046448" y="4265557"/>
                </a:moveTo>
                <a:lnTo>
                  <a:pt x="14708769" y="6603237"/>
                </a:lnTo>
                <a:lnTo>
                  <a:pt x="15332833" y="7227300"/>
                </a:lnTo>
                <a:lnTo>
                  <a:pt x="17670512" y="4889620"/>
                </a:lnTo>
                <a:close/>
                <a:moveTo>
                  <a:pt x="13811260" y="2679012"/>
                </a:moveTo>
                <a:lnTo>
                  <a:pt x="13187179" y="3303094"/>
                </a:lnTo>
                <a:lnTo>
                  <a:pt x="15442319" y="5558233"/>
                </a:lnTo>
                <a:lnTo>
                  <a:pt x="16066401" y="4934151"/>
                </a:lnTo>
                <a:close/>
                <a:moveTo>
                  <a:pt x="16939252" y="2598010"/>
                </a:moveTo>
                <a:lnTo>
                  <a:pt x="16315201" y="3222042"/>
                </a:lnTo>
                <a:lnTo>
                  <a:pt x="18651672" y="5558446"/>
                </a:lnTo>
                <a:lnTo>
                  <a:pt x="19274980" y="4934414"/>
                </a:lnTo>
                <a:close/>
                <a:moveTo>
                  <a:pt x="15415531" y="1075076"/>
                </a:moveTo>
                <a:lnTo>
                  <a:pt x="14791479" y="1698365"/>
                </a:lnTo>
                <a:lnTo>
                  <a:pt x="15379127" y="2285995"/>
                </a:lnTo>
                <a:lnTo>
                  <a:pt x="16003177" y="1662706"/>
                </a:lnTo>
                <a:close/>
                <a:moveTo>
                  <a:pt x="17825552" y="152401"/>
                </a:moveTo>
                <a:lnTo>
                  <a:pt x="14710503" y="3267360"/>
                </a:lnTo>
                <a:lnTo>
                  <a:pt x="15334551" y="3891393"/>
                </a:lnTo>
                <a:lnTo>
                  <a:pt x="17825552" y="1400465"/>
                </a:lnTo>
                <a:lnTo>
                  <a:pt x="18712592" y="2287481"/>
                </a:lnTo>
                <a:lnTo>
                  <a:pt x="19336644" y="1663450"/>
                </a:lnTo>
                <a:close/>
                <a:moveTo>
                  <a:pt x="0" y="0"/>
                </a:moveTo>
                <a:lnTo>
                  <a:pt x="20104094" y="0"/>
                </a:lnTo>
                <a:lnTo>
                  <a:pt x="20104094" y="1207822"/>
                </a:lnTo>
                <a:lnTo>
                  <a:pt x="17982172" y="3329745"/>
                </a:lnTo>
                <a:lnTo>
                  <a:pt x="18606236" y="3953809"/>
                </a:lnTo>
                <a:lnTo>
                  <a:pt x="20104094" y="2455952"/>
                </a:lnTo>
                <a:lnTo>
                  <a:pt x="20104094" y="2768115"/>
                </a:lnTo>
                <a:lnTo>
                  <a:pt x="19648668" y="3223529"/>
                </a:lnTo>
                <a:lnTo>
                  <a:pt x="20104094" y="3678942"/>
                </a:lnTo>
                <a:lnTo>
                  <a:pt x="20104094" y="4418211"/>
                </a:lnTo>
                <a:lnTo>
                  <a:pt x="17982672" y="6539632"/>
                </a:lnTo>
                <a:lnTo>
                  <a:pt x="18606736" y="7163695"/>
                </a:lnTo>
                <a:lnTo>
                  <a:pt x="20104094" y="5666337"/>
                </a:lnTo>
                <a:lnTo>
                  <a:pt x="20104094" y="5977293"/>
                </a:lnTo>
                <a:lnTo>
                  <a:pt x="19587004" y="6493751"/>
                </a:lnTo>
                <a:lnTo>
                  <a:pt x="20104094" y="7010826"/>
                </a:lnTo>
                <a:lnTo>
                  <a:pt x="20104094" y="7752130"/>
                </a:lnTo>
                <a:lnTo>
                  <a:pt x="19047656" y="8808224"/>
                </a:lnTo>
                <a:lnTo>
                  <a:pt x="18735328" y="8808224"/>
                </a:lnTo>
                <a:lnTo>
                  <a:pt x="19337360" y="8206195"/>
                </a:lnTo>
                <a:lnTo>
                  <a:pt x="17001320" y="5870157"/>
                </a:lnTo>
                <a:lnTo>
                  <a:pt x="16377241" y="6494239"/>
                </a:lnTo>
                <a:lnTo>
                  <a:pt x="18691224" y="8808224"/>
                </a:lnTo>
                <a:lnTo>
                  <a:pt x="16961680" y="8808224"/>
                </a:lnTo>
                <a:lnTo>
                  <a:pt x="17670920" y="8098984"/>
                </a:lnTo>
                <a:lnTo>
                  <a:pt x="17046856" y="7474919"/>
                </a:lnTo>
                <a:lnTo>
                  <a:pt x="15713552" y="8808224"/>
                </a:lnTo>
                <a:lnTo>
                  <a:pt x="15401059" y="8808224"/>
                </a:lnTo>
                <a:lnTo>
                  <a:pt x="16001691" y="8207609"/>
                </a:lnTo>
                <a:lnTo>
                  <a:pt x="13509950" y="5715939"/>
                </a:lnTo>
                <a:lnTo>
                  <a:pt x="14398479" y="4826694"/>
                </a:lnTo>
                <a:lnTo>
                  <a:pt x="13774428" y="4202664"/>
                </a:lnTo>
                <a:lnTo>
                  <a:pt x="12261850" y="5715939"/>
                </a:lnTo>
                <a:lnTo>
                  <a:pt x="15354224" y="8808224"/>
                </a:lnTo>
                <a:lnTo>
                  <a:pt x="0" y="8808224"/>
                </a:lnTo>
                <a:close/>
              </a:path>
            </a:pathLst>
          </a:custGeom>
          <a:gradFill flip="none" rotWithShape="1">
            <a:gsLst>
              <a:gs pos="85000">
                <a:schemeClr val="accent2"/>
              </a:gs>
              <a:gs pos="41000">
                <a:schemeClr val="accent2">
                  <a:alpha val="60000"/>
                </a:schemeClr>
              </a:gs>
              <a:gs pos="2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dirty="0">
                <a:solidFill>
                  <a:schemeClr val="lt1"/>
                </a:solidFill>
                <a:latin typeface="+mn-lt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D71C22-AECB-0E29-4070-3A9D9AE20CAD}"/>
              </a:ext>
            </a:extLst>
          </p:cNvPr>
          <p:cNvCxnSpPr>
            <a:cxnSpLocks/>
          </p:cNvCxnSpPr>
          <p:nvPr userDrawn="1"/>
        </p:nvCxnSpPr>
        <p:spPr>
          <a:xfrm>
            <a:off x="2722598" y="5723185"/>
            <a:ext cx="0" cy="7302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75CFF111-13D5-2138-AE30-1B72BBEFF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33" y="829799"/>
            <a:ext cx="8530581" cy="67189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lang="en-US" sz="4366" b="1" spc="-124" dirty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D37CBF2-EE1D-3571-5497-77D416736E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974" y="1542935"/>
            <a:ext cx="8530581" cy="338857"/>
          </a:xfrm>
        </p:spPr>
        <p:txBody>
          <a:bodyPr>
            <a:noAutofit/>
          </a:bodyPr>
          <a:lstStyle>
            <a:lvl1pPr>
              <a:defRPr lang="en-US" sz="1698" spc="182" dirty="0">
                <a:solidFill>
                  <a:schemeClr val="bg1">
                    <a:alpha val="50000"/>
                  </a:schemeClr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EF97B1F9-D9CF-7BD4-2CA3-0E628C47CE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6075" y="5720093"/>
            <a:ext cx="6053478" cy="338857"/>
          </a:xfrm>
        </p:spPr>
        <p:txBody>
          <a:bodyPr anchor="b">
            <a:noAutofit/>
          </a:bodyPr>
          <a:lstStyle>
            <a:lvl1pPr>
              <a:defRPr kumimoji="0" lang="en-US" sz="1455" b="1" i="0" u="none" strike="noStrike" kern="0" cap="none" spc="182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defRPr>
            </a:lvl1pPr>
          </a:lstStyle>
          <a:p>
            <a:pPr marL="7701" marR="0" lvl="0" indent="0" algn="l" defTabSz="554492" eaLnBrk="1" fontAlgn="auto" latinLnBrk="0" hangingPunct="1">
              <a:lnSpc>
                <a:spcPct val="100000"/>
              </a:lnSpc>
              <a:spcBef>
                <a:spcPts val="1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MONTH DAY, YEAR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18B45D67-8B87-1D35-A787-DB14D7724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6075" y="6078733"/>
            <a:ext cx="6053478" cy="353771"/>
          </a:xfrm>
        </p:spPr>
        <p:txBody>
          <a:bodyPr anchor="t">
            <a:noAutofit/>
          </a:bodyPr>
          <a:lstStyle>
            <a:lvl1pPr>
              <a:defRPr kumimoji="0" lang="en-US" sz="1455" b="0" i="0" u="none" strike="noStrike" kern="0" cap="none" normalizeH="0" baseline="0" dirty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7701" marR="0" lvl="0" indent="0" algn="l" defTabSz="554492" eaLnBrk="1" fontAlgn="auto" latinLnBrk="0" hangingPunct="1">
              <a:lnSpc>
                <a:spcPct val="100000"/>
              </a:lnSpc>
              <a:spcBef>
                <a:spcPts val="1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295601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66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Pho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BF1182-3A32-D8F1-B245-0A0FE97C89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772941 w 20104100"/>
              <a:gd name="connsiteY0" fmla="*/ 7539004 h 11309350"/>
              <a:gd name="connsiteX1" fmla="*/ 13186780 w 20104100"/>
              <a:gd name="connsiteY1" fmla="*/ 8125148 h 11309350"/>
              <a:gd name="connsiteX2" fmla="*/ 13810830 w 20104100"/>
              <a:gd name="connsiteY2" fmla="*/ 8749180 h 11309350"/>
              <a:gd name="connsiteX3" fmla="*/ 14396991 w 20104100"/>
              <a:gd name="connsiteY3" fmla="*/ 8163036 h 11309350"/>
              <a:gd name="connsiteX4" fmla="*/ 17046856 w 20104100"/>
              <a:gd name="connsiteY4" fmla="*/ 7474919 h 11309350"/>
              <a:gd name="connsiteX5" fmla="*/ 14791653 w 20104100"/>
              <a:gd name="connsiteY5" fmla="*/ 9730124 h 11309350"/>
              <a:gd name="connsiteX6" fmla="*/ 15415717 w 20104100"/>
              <a:gd name="connsiteY6" fmla="*/ 10354188 h 11309350"/>
              <a:gd name="connsiteX7" fmla="*/ 17670920 w 20104100"/>
              <a:gd name="connsiteY7" fmla="*/ 8098984 h 11309350"/>
              <a:gd name="connsiteX8" fmla="*/ 17001320 w 20104100"/>
              <a:gd name="connsiteY8" fmla="*/ 5870157 h 11309350"/>
              <a:gd name="connsiteX9" fmla="*/ 16377241 w 20104100"/>
              <a:gd name="connsiteY9" fmla="*/ 6494239 h 11309350"/>
              <a:gd name="connsiteX10" fmla="*/ 18713276 w 20104100"/>
              <a:gd name="connsiteY10" fmla="*/ 8830276 h 11309350"/>
              <a:gd name="connsiteX11" fmla="*/ 19337360 w 20104100"/>
              <a:gd name="connsiteY11" fmla="*/ 8206195 h 11309350"/>
              <a:gd name="connsiteX12" fmla="*/ 17046448 w 20104100"/>
              <a:gd name="connsiteY12" fmla="*/ 4265557 h 11309350"/>
              <a:gd name="connsiteX13" fmla="*/ 14708769 w 20104100"/>
              <a:gd name="connsiteY13" fmla="*/ 6603237 h 11309350"/>
              <a:gd name="connsiteX14" fmla="*/ 15332833 w 20104100"/>
              <a:gd name="connsiteY14" fmla="*/ 7227300 h 11309350"/>
              <a:gd name="connsiteX15" fmla="*/ 17670512 w 20104100"/>
              <a:gd name="connsiteY15" fmla="*/ 4889620 h 11309350"/>
              <a:gd name="connsiteX16" fmla="*/ 13774428 w 20104100"/>
              <a:gd name="connsiteY16" fmla="*/ 4202664 h 11309350"/>
              <a:gd name="connsiteX17" fmla="*/ 12261850 w 20104100"/>
              <a:gd name="connsiteY17" fmla="*/ 5715939 h 11309350"/>
              <a:gd name="connsiteX18" fmla="*/ 15377641 w 20104100"/>
              <a:gd name="connsiteY18" fmla="*/ 8831641 h 11309350"/>
              <a:gd name="connsiteX19" fmla="*/ 16001691 w 20104100"/>
              <a:gd name="connsiteY19" fmla="*/ 8207609 h 11309350"/>
              <a:gd name="connsiteX20" fmla="*/ 13509950 w 20104100"/>
              <a:gd name="connsiteY20" fmla="*/ 5715939 h 11309350"/>
              <a:gd name="connsiteX21" fmla="*/ 14398479 w 20104100"/>
              <a:gd name="connsiteY21" fmla="*/ 4826694 h 11309350"/>
              <a:gd name="connsiteX22" fmla="*/ 13811260 w 20104100"/>
              <a:gd name="connsiteY22" fmla="*/ 2679012 h 11309350"/>
              <a:gd name="connsiteX23" fmla="*/ 13187179 w 20104100"/>
              <a:gd name="connsiteY23" fmla="*/ 3303094 h 11309350"/>
              <a:gd name="connsiteX24" fmla="*/ 15442319 w 20104100"/>
              <a:gd name="connsiteY24" fmla="*/ 5558233 h 11309350"/>
              <a:gd name="connsiteX25" fmla="*/ 16066401 w 20104100"/>
              <a:gd name="connsiteY25" fmla="*/ 4934151 h 11309350"/>
              <a:gd name="connsiteX26" fmla="*/ 16939252 w 20104100"/>
              <a:gd name="connsiteY26" fmla="*/ 2598010 h 11309350"/>
              <a:gd name="connsiteX27" fmla="*/ 16315201 w 20104100"/>
              <a:gd name="connsiteY27" fmla="*/ 3222042 h 11309350"/>
              <a:gd name="connsiteX28" fmla="*/ 18651672 w 20104100"/>
              <a:gd name="connsiteY28" fmla="*/ 5558446 h 11309350"/>
              <a:gd name="connsiteX29" fmla="*/ 19274980 w 20104100"/>
              <a:gd name="connsiteY29" fmla="*/ 4934414 h 11309350"/>
              <a:gd name="connsiteX30" fmla="*/ 15415531 w 20104100"/>
              <a:gd name="connsiteY30" fmla="*/ 1075076 h 11309350"/>
              <a:gd name="connsiteX31" fmla="*/ 14791479 w 20104100"/>
              <a:gd name="connsiteY31" fmla="*/ 1698365 h 11309350"/>
              <a:gd name="connsiteX32" fmla="*/ 15379127 w 20104100"/>
              <a:gd name="connsiteY32" fmla="*/ 2285995 h 11309350"/>
              <a:gd name="connsiteX33" fmla="*/ 16003177 w 20104100"/>
              <a:gd name="connsiteY33" fmla="*/ 1662706 h 11309350"/>
              <a:gd name="connsiteX34" fmla="*/ 17825552 w 20104100"/>
              <a:gd name="connsiteY34" fmla="*/ 152401 h 11309350"/>
              <a:gd name="connsiteX35" fmla="*/ 14710503 w 20104100"/>
              <a:gd name="connsiteY35" fmla="*/ 3267360 h 11309350"/>
              <a:gd name="connsiteX36" fmla="*/ 15334551 w 20104100"/>
              <a:gd name="connsiteY36" fmla="*/ 3891393 h 11309350"/>
              <a:gd name="connsiteX37" fmla="*/ 17825552 w 20104100"/>
              <a:gd name="connsiteY37" fmla="*/ 1400465 h 11309350"/>
              <a:gd name="connsiteX38" fmla="*/ 18712592 w 20104100"/>
              <a:gd name="connsiteY38" fmla="*/ 2287481 h 11309350"/>
              <a:gd name="connsiteX39" fmla="*/ 19336644 w 20104100"/>
              <a:gd name="connsiteY39" fmla="*/ 1663450 h 11309350"/>
              <a:gd name="connsiteX40" fmla="*/ 0 w 20104100"/>
              <a:gd name="connsiteY40" fmla="*/ 0 h 11309350"/>
              <a:gd name="connsiteX41" fmla="*/ 20104100 w 20104100"/>
              <a:gd name="connsiteY41" fmla="*/ 0 h 11309350"/>
              <a:gd name="connsiteX42" fmla="*/ 20104100 w 20104100"/>
              <a:gd name="connsiteY42" fmla="*/ 1207815 h 11309350"/>
              <a:gd name="connsiteX43" fmla="*/ 17982172 w 20104100"/>
              <a:gd name="connsiteY43" fmla="*/ 3329745 h 11309350"/>
              <a:gd name="connsiteX44" fmla="*/ 18606236 w 20104100"/>
              <a:gd name="connsiteY44" fmla="*/ 3953809 h 11309350"/>
              <a:gd name="connsiteX45" fmla="*/ 20104100 w 20104100"/>
              <a:gd name="connsiteY45" fmla="*/ 2455946 h 11309350"/>
              <a:gd name="connsiteX46" fmla="*/ 20104100 w 20104100"/>
              <a:gd name="connsiteY46" fmla="*/ 2768109 h 11309350"/>
              <a:gd name="connsiteX47" fmla="*/ 19648668 w 20104100"/>
              <a:gd name="connsiteY47" fmla="*/ 3223529 h 11309350"/>
              <a:gd name="connsiteX48" fmla="*/ 20104100 w 20104100"/>
              <a:gd name="connsiteY48" fmla="*/ 3678948 h 11309350"/>
              <a:gd name="connsiteX49" fmla="*/ 20104100 w 20104100"/>
              <a:gd name="connsiteY49" fmla="*/ 4418205 h 11309350"/>
              <a:gd name="connsiteX50" fmla="*/ 17982672 w 20104100"/>
              <a:gd name="connsiteY50" fmla="*/ 6539632 h 11309350"/>
              <a:gd name="connsiteX51" fmla="*/ 18606736 w 20104100"/>
              <a:gd name="connsiteY51" fmla="*/ 7163695 h 11309350"/>
              <a:gd name="connsiteX52" fmla="*/ 20104100 w 20104100"/>
              <a:gd name="connsiteY52" fmla="*/ 5666330 h 11309350"/>
              <a:gd name="connsiteX53" fmla="*/ 20104100 w 20104100"/>
              <a:gd name="connsiteY53" fmla="*/ 5977287 h 11309350"/>
              <a:gd name="connsiteX54" fmla="*/ 19587004 w 20104100"/>
              <a:gd name="connsiteY54" fmla="*/ 6493751 h 11309350"/>
              <a:gd name="connsiteX55" fmla="*/ 20104100 w 20104100"/>
              <a:gd name="connsiteY55" fmla="*/ 7010832 h 11309350"/>
              <a:gd name="connsiteX56" fmla="*/ 20104100 w 20104100"/>
              <a:gd name="connsiteY56" fmla="*/ 7752124 h 11309350"/>
              <a:gd name="connsiteX57" fmla="*/ 17824808 w 20104100"/>
              <a:gd name="connsiteY57" fmla="*/ 10030674 h 11309350"/>
              <a:gd name="connsiteX58" fmla="*/ 16937764 w 20104100"/>
              <a:gd name="connsiteY58" fmla="*/ 9143657 h 11309350"/>
              <a:gd name="connsiteX59" fmla="*/ 16313715 w 20104100"/>
              <a:gd name="connsiteY59" fmla="*/ 9767688 h 11309350"/>
              <a:gd name="connsiteX60" fmla="*/ 17824808 w 20104100"/>
              <a:gd name="connsiteY60" fmla="*/ 11278738 h 11309350"/>
              <a:gd name="connsiteX61" fmla="*/ 20104100 w 20104100"/>
              <a:gd name="connsiteY61" fmla="*/ 9000053 h 11309350"/>
              <a:gd name="connsiteX62" fmla="*/ 20104100 w 20104100"/>
              <a:gd name="connsiteY62" fmla="*/ 9311859 h 11309350"/>
              <a:gd name="connsiteX63" fmla="*/ 19649544 w 20104100"/>
              <a:gd name="connsiteY63" fmla="*/ 9766413 h 11309350"/>
              <a:gd name="connsiteX64" fmla="*/ 20104100 w 20104100"/>
              <a:gd name="connsiteY64" fmla="*/ 10220968 h 11309350"/>
              <a:gd name="connsiteX65" fmla="*/ 20104100 w 20104100"/>
              <a:gd name="connsiteY65" fmla="*/ 11309350 h 11309350"/>
              <a:gd name="connsiteX66" fmla="*/ 0 w 20104100"/>
              <a:gd name="connsiteY66" fmla="*/ 11309350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104100" h="11309350">
                <a:moveTo>
                  <a:pt x="13772941" y="7539004"/>
                </a:moveTo>
                <a:lnTo>
                  <a:pt x="13186780" y="8125148"/>
                </a:lnTo>
                <a:lnTo>
                  <a:pt x="13810830" y="8749180"/>
                </a:lnTo>
                <a:lnTo>
                  <a:pt x="14396991" y="8163036"/>
                </a:lnTo>
                <a:close/>
                <a:moveTo>
                  <a:pt x="17046856" y="7474919"/>
                </a:moveTo>
                <a:lnTo>
                  <a:pt x="14791653" y="9730124"/>
                </a:lnTo>
                <a:lnTo>
                  <a:pt x="15415717" y="10354188"/>
                </a:lnTo>
                <a:lnTo>
                  <a:pt x="17670920" y="8098984"/>
                </a:lnTo>
                <a:close/>
                <a:moveTo>
                  <a:pt x="17001320" y="5870157"/>
                </a:moveTo>
                <a:lnTo>
                  <a:pt x="16377241" y="6494239"/>
                </a:lnTo>
                <a:lnTo>
                  <a:pt x="18713276" y="8830276"/>
                </a:lnTo>
                <a:lnTo>
                  <a:pt x="19337360" y="8206195"/>
                </a:lnTo>
                <a:close/>
                <a:moveTo>
                  <a:pt x="17046448" y="4265557"/>
                </a:moveTo>
                <a:lnTo>
                  <a:pt x="14708769" y="6603237"/>
                </a:lnTo>
                <a:lnTo>
                  <a:pt x="15332833" y="7227300"/>
                </a:lnTo>
                <a:lnTo>
                  <a:pt x="17670512" y="4889620"/>
                </a:lnTo>
                <a:close/>
                <a:moveTo>
                  <a:pt x="13774428" y="4202664"/>
                </a:moveTo>
                <a:lnTo>
                  <a:pt x="12261850" y="5715939"/>
                </a:lnTo>
                <a:lnTo>
                  <a:pt x="15377641" y="8831641"/>
                </a:lnTo>
                <a:lnTo>
                  <a:pt x="16001691" y="8207609"/>
                </a:lnTo>
                <a:lnTo>
                  <a:pt x="13509950" y="5715939"/>
                </a:lnTo>
                <a:lnTo>
                  <a:pt x="14398479" y="4826694"/>
                </a:lnTo>
                <a:close/>
                <a:moveTo>
                  <a:pt x="13811260" y="2679012"/>
                </a:moveTo>
                <a:lnTo>
                  <a:pt x="13187179" y="3303094"/>
                </a:lnTo>
                <a:lnTo>
                  <a:pt x="15442319" y="5558233"/>
                </a:lnTo>
                <a:lnTo>
                  <a:pt x="16066401" y="4934151"/>
                </a:lnTo>
                <a:close/>
                <a:moveTo>
                  <a:pt x="16939252" y="2598010"/>
                </a:moveTo>
                <a:lnTo>
                  <a:pt x="16315201" y="3222042"/>
                </a:lnTo>
                <a:lnTo>
                  <a:pt x="18651672" y="5558446"/>
                </a:lnTo>
                <a:lnTo>
                  <a:pt x="19274980" y="4934414"/>
                </a:lnTo>
                <a:close/>
                <a:moveTo>
                  <a:pt x="15415531" y="1075076"/>
                </a:moveTo>
                <a:lnTo>
                  <a:pt x="14791479" y="1698365"/>
                </a:lnTo>
                <a:lnTo>
                  <a:pt x="15379127" y="2285995"/>
                </a:lnTo>
                <a:lnTo>
                  <a:pt x="16003177" y="1662706"/>
                </a:lnTo>
                <a:close/>
                <a:moveTo>
                  <a:pt x="17825552" y="152401"/>
                </a:moveTo>
                <a:lnTo>
                  <a:pt x="14710503" y="3267360"/>
                </a:lnTo>
                <a:lnTo>
                  <a:pt x="15334551" y="3891393"/>
                </a:lnTo>
                <a:lnTo>
                  <a:pt x="17825552" y="1400465"/>
                </a:lnTo>
                <a:lnTo>
                  <a:pt x="18712592" y="2287481"/>
                </a:lnTo>
                <a:lnTo>
                  <a:pt x="19336644" y="1663450"/>
                </a:lnTo>
                <a:close/>
                <a:moveTo>
                  <a:pt x="0" y="0"/>
                </a:moveTo>
                <a:lnTo>
                  <a:pt x="20104100" y="0"/>
                </a:lnTo>
                <a:lnTo>
                  <a:pt x="20104100" y="1207815"/>
                </a:lnTo>
                <a:lnTo>
                  <a:pt x="17982172" y="3329745"/>
                </a:lnTo>
                <a:lnTo>
                  <a:pt x="18606236" y="3953809"/>
                </a:lnTo>
                <a:lnTo>
                  <a:pt x="20104100" y="2455946"/>
                </a:lnTo>
                <a:lnTo>
                  <a:pt x="20104100" y="2768109"/>
                </a:lnTo>
                <a:lnTo>
                  <a:pt x="19648668" y="3223529"/>
                </a:lnTo>
                <a:lnTo>
                  <a:pt x="20104100" y="3678948"/>
                </a:lnTo>
                <a:lnTo>
                  <a:pt x="20104100" y="4418205"/>
                </a:lnTo>
                <a:lnTo>
                  <a:pt x="17982672" y="6539632"/>
                </a:lnTo>
                <a:lnTo>
                  <a:pt x="18606736" y="7163695"/>
                </a:lnTo>
                <a:lnTo>
                  <a:pt x="20104100" y="5666330"/>
                </a:lnTo>
                <a:lnTo>
                  <a:pt x="20104100" y="5977287"/>
                </a:lnTo>
                <a:lnTo>
                  <a:pt x="19587004" y="6493751"/>
                </a:lnTo>
                <a:lnTo>
                  <a:pt x="20104100" y="7010832"/>
                </a:lnTo>
                <a:lnTo>
                  <a:pt x="20104100" y="7752124"/>
                </a:lnTo>
                <a:lnTo>
                  <a:pt x="17824808" y="10030674"/>
                </a:lnTo>
                <a:lnTo>
                  <a:pt x="16937764" y="9143657"/>
                </a:lnTo>
                <a:lnTo>
                  <a:pt x="16313715" y="9767688"/>
                </a:lnTo>
                <a:lnTo>
                  <a:pt x="17824808" y="11278738"/>
                </a:lnTo>
                <a:lnTo>
                  <a:pt x="20104100" y="9000053"/>
                </a:lnTo>
                <a:lnTo>
                  <a:pt x="20104100" y="9311859"/>
                </a:lnTo>
                <a:lnTo>
                  <a:pt x="19649544" y="9766413"/>
                </a:lnTo>
                <a:lnTo>
                  <a:pt x="20104100" y="10220968"/>
                </a:lnTo>
                <a:lnTo>
                  <a:pt x="20104100" y="11309350"/>
                </a:lnTo>
                <a:lnTo>
                  <a:pt x="0" y="113093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8CDC9B44-11E6-9B07-B581-BA5499FBDB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2191996" cy="5341315"/>
          </a:xfrm>
          <a:custGeom>
            <a:avLst/>
            <a:gdLst>
              <a:gd name="connsiteX0" fmla="*/ 13772941 w 20104094"/>
              <a:gd name="connsiteY0" fmla="*/ 7539004 h 8808224"/>
              <a:gd name="connsiteX1" fmla="*/ 13186780 w 20104094"/>
              <a:gd name="connsiteY1" fmla="*/ 8125148 h 8808224"/>
              <a:gd name="connsiteX2" fmla="*/ 13810830 w 20104094"/>
              <a:gd name="connsiteY2" fmla="*/ 8749180 h 8808224"/>
              <a:gd name="connsiteX3" fmla="*/ 14396991 w 20104094"/>
              <a:gd name="connsiteY3" fmla="*/ 8163036 h 8808224"/>
              <a:gd name="connsiteX4" fmla="*/ 17046448 w 20104094"/>
              <a:gd name="connsiteY4" fmla="*/ 4265557 h 8808224"/>
              <a:gd name="connsiteX5" fmla="*/ 14708769 w 20104094"/>
              <a:gd name="connsiteY5" fmla="*/ 6603237 h 8808224"/>
              <a:gd name="connsiteX6" fmla="*/ 15332833 w 20104094"/>
              <a:gd name="connsiteY6" fmla="*/ 7227300 h 8808224"/>
              <a:gd name="connsiteX7" fmla="*/ 17670512 w 20104094"/>
              <a:gd name="connsiteY7" fmla="*/ 4889620 h 8808224"/>
              <a:gd name="connsiteX8" fmla="*/ 13811260 w 20104094"/>
              <a:gd name="connsiteY8" fmla="*/ 2679012 h 8808224"/>
              <a:gd name="connsiteX9" fmla="*/ 13187179 w 20104094"/>
              <a:gd name="connsiteY9" fmla="*/ 3303094 h 8808224"/>
              <a:gd name="connsiteX10" fmla="*/ 15442319 w 20104094"/>
              <a:gd name="connsiteY10" fmla="*/ 5558233 h 8808224"/>
              <a:gd name="connsiteX11" fmla="*/ 16066401 w 20104094"/>
              <a:gd name="connsiteY11" fmla="*/ 4934151 h 8808224"/>
              <a:gd name="connsiteX12" fmla="*/ 16939252 w 20104094"/>
              <a:gd name="connsiteY12" fmla="*/ 2598010 h 8808224"/>
              <a:gd name="connsiteX13" fmla="*/ 16315201 w 20104094"/>
              <a:gd name="connsiteY13" fmla="*/ 3222042 h 8808224"/>
              <a:gd name="connsiteX14" fmla="*/ 18651672 w 20104094"/>
              <a:gd name="connsiteY14" fmla="*/ 5558446 h 8808224"/>
              <a:gd name="connsiteX15" fmla="*/ 19274980 w 20104094"/>
              <a:gd name="connsiteY15" fmla="*/ 4934414 h 8808224"/>
              <a:gd name="connsiteX16" fmla="*/ 15415531 w 20104094"/>
              <a:gd name="connsiteY16" fmla="*/ 1075076 h 8808224"/>
              <a:gd name="connsiteX17" fmla="*/ 14791479 w 20104094"/>
              <a:gd name="connsiteY17" fmla="*/ 1698365 h 8808224"/>
              <a:gd name="connsiteX18" fmla="*/ 15379127 w 20104094"/>
              <a:gd name="connsiteY18" fmla="*/ 2285995 h 8808224"/>
              <a:gd name="connsiteX19" fmla="*/ 16003177 w 20104094"/>
              <a:gd name="connsiteY19" fmla="*/ 1662706 h 8808224"/>
              <a:gd name="connsiteX20" fmla="*/ 17825552 w 20104094"/>
              <a:gd name="connsiteY20" fmla="*/ 152401 h 8808224"/>
              <a:gd name="connsiteX21" fmla="*/ 14710503 w 20104094"/>
              <a:gd name="connsiteY21" fmla="*/ 3267360 h 8808224"/>
              <a:gd name="connsiteX22" fmla="*/ 15334551 w 20104094"/>
              <a:gd name="connsiteY22" fmla="*/ 3891393 h 8808224"/>
              <a:gd name="connsiteX23" fmla="*/ 17825552 w 20104094"/>
              <a:gd name="connsiteY23" fmla="*/ 1400465 h 8808224"/>
              <a:gd name="connsiteX24" fmla="*/ 18712592 w 20104094"/>
              <a:gd name="connsiteY24" fmla="*/ 2287481 h 8808224"/>
              <a:gd name="connsiteX25" fmla="*/ 19336644 w 20104094"/>
              <a:gd name="connsiteY25" fmla="*/ 1663450 h 8808224"/>
              <a:gd name="connsiteX26" fmla="*/ 0 w 20104094"/>
              <a:gd name="connsiteY26" fmla="*/ 0 h 8808224"/>
              <a:gd name="connsiteX27" fmla="*/ 20104094 w 20104094"/>
              <a:gd name="connsiteY27" fmla="*/ 0 h 8808224"/>
              <a:gd name="connsiteX28" fmla="*/ 20104094 w 20104094"/>
              <a:gd name="connsiteY28" fmla="*/ 1207822 h 8808224"/>
              <a:gd name="connsiteX29" fmla="*/ 17982172 w 20104094"/>
              <a:gd name="connsiteY29" fmla="*/ 3329745 h 8808224"/>
              <a:gd name="connsiteX30" fmla="*/ 18606236 w 20104094"/>
              <a:gd name="connsiteY30" fmla="*/ 3953809 h 8808224"/>
              <a:gd name="connsiteX31" fmla="*/ 20104094 w 20104094"/>
              <a:gd name="connsiteY31" fmla="*/ 2455952 h 8808224"/>
              <a:gd name="connsiteX32" fmla="*/ 20104094 w 20104094"/>
              <a:gd name="connsiteY32" fmla="*/ 2768115 h 8808224"/>
              <a:gd name="connsiteX33" fmla="*/ 19648668 w 20104094"/>
              <a:gd name="connsiteY33" fmla="*/ 3223529 h 8808224"/>
              <a:gd name="connsiteX34" fmla="*/ 20104094 w 20104094"/>
              <a:gd name="connsiteY34" fmla="*/ 3678942 h 8808224"/>
              <a:gd name="connsiteX35" fmla="*/ 20104094 w 20104094"/>
              <a:gd name="connsiteY35" fmla="*/ 4418211 h 8808224"/>
              <a:gd name="connsiteX36" fmla="*/ 17982672 w 20104094"/>
              <a:gd name="connsiteY36" fmla="*/ 6539632 h 8808224"/>
              <a:gd name="connsiteX37" fmla="*/ 18606736 w 20104094"/>
              <a:gd name="connsiteY37" fmla="*/ 7163695 h 8808224"/>
              <a:gd name="connsiteX38" fmla="*/ 20104094 w 20104094"/>
              <a:gd name="connsiteY38" fmla="*/ 5666337 h 8808224"/>
              <a:gd name="connsiteX39" fmla="*/ 20104094 w 20104094"/>
              <a:gd name="connsiteY39" fmla="*/ 5977293 h 8808224"/>
              <a:gd name="connsiteX40" fmla="*/ 19587004 w 20104094"/>
              <a:gd name="connsiteY40" fmla="*/ 6493751 h 8808224"/>
              <a:gd name="connsiteX41" fmla="*/ 20104094 w 20104094"/>
              <a:gd name="connsiteY41" fmla="*/ 7010826 h 8808224"/>
              <a:gd name="connsiteX42" fmla="*/ 20104094 w 20104094"/>
              <a:gd name="connsiteY42" fmla="*/ 7752130 h 8808224"/>
              <a:gd name="connsiteX43" fmla="*/ 19047656 w 20104094"/>
              <a:gd name="connsiteY43" fmla="*/ 8808224 h 8808224"/>
              <a:gd name="connsiteX44" fmla="*/ 18735328 w 20104094"/>
              <a:gd name="connsiteY44" fmla="*/ 8808224 h 8808224"/>
              <a:gd name="connsiteX45" fmla="*/ 19337360 w 20104094"/>
              <a:gd name="connsiteY45" fmla="*/ 8206195 h 8808224"/>
              <a:gd name="connsiteX46" fmla="*/ 17001320 w 20104094"/>
              <a:gd name="connsiteY46" fmla="*/ 5870157 h 8808224"/>
              <a:gd name="connsiteX47" fmla="*/ 16377241 w 20104094"/>
              <a:gd name="connsiteY47" fmla="*/ 6494239 h 8808224"/>
              <a:gd name="connsiteX48" fmla="*/ 18691224 w 20104094"/>
              <a:gd name="connsiteY48" fmla="*/ 8808224 h 8808224"/>
              <a:gd name="connsiteX49" fmla="*/ 16961680 w 20104094"/>
              <a:gd name="connsiteY49" fmla="*/ 8808224 h 8808224"/>
              <a:gd name="connsiteX50" fmla="*/ 17670920 w 20104094"/>
              <a:gd name="connsiteY50" fmla="*/ 8098984 h 8808224"/>
              <a:gd name="connsiteX51" fmla="*/ 17046856 w 20104094"/>
              <a:gd name="connsiteY51" fmla="*/ 7474919 h 8808224"/>
              <a:gd name="connsiteX52" fmla="*/ 15713552 w 20104094"/>
              <a:gd name="connsiteY52" fmla="*/ 8808224 h 8808224"/>
              <a:gd name="connsiteX53" fmla="*/ 15401059 w 20104094"/>
              <a:gd name="connsiteY53" fmla="*/ 8808224 h 8808224"/>
              <a:gd name="connsiteX54" fmla="*/ 16001691 w 20104094"/>
              <a:gd name="connsiteY54" fmla="*/ 8207609 h 8808224"/>
              <a:gd name="connsiteX55" fmla="*/ 13509950 w 20104094"/>
              <a:gd name="connsiteY55" fmla="*/ 5715939 h 8808224"/>
              <a:gd name="connsiteX56" fmla="*/ 14398479 w 20104094"/>
              <a:gd name="connsiteY56" fmla="*/ 4826694 h 8808224"/>
              <a:gd name="connsiteX57" fmla="*/ 13774428 w 20104094"/>
              <a:gd name="connsiteY57" fmla="*/ 4202664 h 8808224"/>
              <a:gd name="connsiteX58" fmla="*/ 12261850 w 20104094"/>
              <a:gd name="connsiteY58" fmla="*/ 5715939 h 8808224"/>
              <a:gd name="connsiteX59" fmla="*/ 15354224 w 20104094"/>
              <a:gd name="connsiteY59" fmla="*/ 8808224 h 8808224"/>
              <a:gd name="connsiteX60" fmla="*/ 0 w 20104094"/>
              <a:gd name="connsiteY60" fmla="*/ 8808224 h 88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0104094" h="8808224">
                <a:moveTo>
                  <a:pt x="13772941" y="7539004"/>
                </a:moveTo>
                <a:lnTo>
                  <a:pt x="13186780" y="8125148"/>
                </a:lnTo>
                <a:lnTo>
                  <a:pt x="13810830" y="8749180"/>
                </a:lnTo>
                <a:lnTo>
                  <a:pt x="14396991" y="8163036"/>
                </a:lnTo>
                <a:close/>
                <a:moveTo>
                  <a:pt x="17046448" y="4265557"/>
                </a:moveTo>
                <a:lnTo>
                  <a:pt x="14708769" y="6603237"/>
                </a:lnTo>
                <a:lnTo>
                  <a:pt x="15332833" y="7227300"/>
                </a:lnTo>
                <a:lnTo>
                  <a:pt x="17670512" y="4889620"/>
                </a:lnTo>
                <a:close/>
                <a:moveTo>
                  <a:pt x="13811260" y="2679012"/>
                </a:moveTo>
                <a:lnTo>
                  <a:pt x="13187179" y="3303094"/>
                </a:lnTo>
                <a:lnTo>
                  <a:pt x="15442319" y="5558233"/>
                </a:lnTo>
                <a:lnTo>
                  <a:pt x="16066401" y="4934151"/>
                </a:lnTo>
                <a:close/>
                <a:moveTo>
                  <a:pt x="16939252" y="2598010"/>
                </a:moveTo>
                <a:lnTo>
                  <a:pt x="16315201" y="3222042"/>
                </a:lnTo>
                <a:lnTo>
                  <a:pt x="18651672" y="5558446"/>
                </a:lnTo>
                <a:lnTo>
                  <a:pt x="19274980" y="4934414"/>
                </a:lnTo>
                <a:close/>
                <a:moveTo>
                  <a:pt x="15415531" y="1075076"/>
                </a:moveTo>
                <a:lnTo>
                  <a:pt x="14791479" y="1698365"/>
                </a:lnTo>
                <a:lnTo>
                  <a:pt x="15379127" y="2285995"/>
                </a:lnTo>
                <a:lnTo>
                  <a:pt x="16003177" y="1662706"/>
                </a:lnTo>
                <a:close/>
                <a:moveTo>
                  <a:pt x="17825552" y="152401"/>
                </a:moveTo>
                <a:lnTo>
                  <a:pt x="14710503" y="3267360"/>
                </a:lnTo>
                <a:lnTo>
                  <a:pt x="15334551" y="3891393"/>
                </a:lnTo>
                <a:lnTo>
                  <a:pt x="17825552" y="1400465"/>
                </a:lnTo>
                <a:lnTo>
                  <a:pt x="18712592" y="2287481"/>
                </a:lnTo>
                <a:lnTo>
                  <a:pt x="19336644" y="1663450"/>
                </a:lnTo>
                <a:close/>
                <a:moveTo>
                  <a:pt x="0" y="0"/>
                </a:moveTo>
                <a:lnTo>
                  <a:pt x="20104094" y="0"/>
                </a:lnTo>
                <a:lnTo>
                  <a:pt x="20104094" y="1207822"/>
                </a:lnTo>
                <a:lnTo>
                  <a:pt x="17982172" y="3329745"/>
                </a:lnTo>
                <a:lnTo>
                  <a:pt x="18606236" y="3953809"/>
                </a:lnTo>
                <a:lnTo>
                  <a:pt x="20104094" y="2455952"/>
                </a:lnTo>
                <a:lnTo>
                  <a:pt x="20104094" y="2768115"/>
                </a:lnTo>
                <a:lnTo>
                  <a:pt x="19648668" y="3223529"/>
                </a:lnTo>
                <a:lnTo>
                  <a:pt x="20104094" y="3678942"/>
                </a:lnTo>
                <a:lnTo>
                  <a:pt x="20104094" y="4418211"/>
                </a:lnTo>
                <a:lnTo>
                  <a:pt x="17982672" y="6539632"/>
                </a:lnTo>
                <a:lnTo>
                  <a:pt x="18606736" y="7163695"/>
                </a:lnTo>
                <a:lnTo>
                  <a:pt x="20104094" y="5666337"/>
                </a:lnTo>
                <a:lnTo>
                  <a:pt x="20104094" y="5977293"/>
                </a:lnTo>
                <a:lnTo>
                  <a:pt x="19587004" y="6493751"/>
                </a:lnTo>
                <a:lnTo>
                  <a:pt x="20104094" y="7010826"/>
                </a:lnTo>
                <a:lnTo>
                  <a:pt x="20104094" y="7752130"/>
                </a:lnTo>
                <a:lnTo>
                  <a:pt x="19047656" y="8808224"/>
                </a:lnTo>
                <a:lnTo>
                  <a:pt x="18735328" y="8808224"/>
                </a:lnTo>
                <a:lnTo>
                  <a:pt x="19337360" y="8206195"/>
                </a:lnTo>
                <a:lnTo>
                  <a:pt x="17001320" y="5870157"/>
                </a:lnTo>
                <a:lnTo>
                  <a:pt x="16377241" y="6494239"/>
                </a:lnTo>
                <a:lnTo>
                  <a:pt x="18691224" y="8808224"/>
                </a:lnTo>
                <a:lnTo>
                  <a:pt x="16961680" y="8808224"/>
                </a:lnTo>
                <a:lnTo>
                  <a:pt x="17670920" y="8098984"/>
                </a:lnTo>
                <a:lnTo>
                  <a:pt x="17046856" y="7474919"/>
                </a:lnTo>
                <a:lnTo>
                  <a:pt x="15713552" y="8808224"/>
                </a:lnTo>
                <a:lnTo>
                  <a:pt x="15401059" y="8808224"/>
                </a:lnTo>
                <a:lnTo>
                  <a:pt x="16001691" y="8207609"/>
                </a:lnTo>
                <a:lnTo>
                  <a:pt x="13509950" y="5715939"/>
                </a:lnTo>
                <a:lnTo>
                  <a:pt x="14398479" y="4826694"/>
                </a:lnTo>
                <a:lnTo>
                  <a:pt x="13774428" y="4202664"/>
                </a:lnTo>
                <a:lnTo>
                  <a:pt x="12261850" y="5715939"/>
                </a:lnTo>
                <a:lnTo>
                  <a:pt x="15354224" y="8808224"/>
                </a:lnTo>
                <a:lnTo>
                  <a:pt x="0" y="8808224"/>
                </a:lnTo>
                <a:close/>
              </a:path>
            </a:pathLst>
          </a:custGeom>
          <a:gradFill flip="none" rotWithShape="1">
            <a:gsLst>
              <a:gs pos="100000">
                <a:schemeClr val="tx1"/>
              </a:gs>
              <a:gs pos="2000">
                <a:schemeClr val="tx1">
                  <a:alpha val="0"/>
                </a:schemeClr>
              </a:gs>
              <a:gs pos="54000">
                <a:schemeClr val="tx1"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dirty="0"/>
            </a:lvl1pPr>
          </a:lstStyle>
          <a:p>
            <a:pPr lvl="0" algn="ctr"/>
            <a:r>
              <a:rPr lang="en-US" dirty="0"/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D71C22-AECB-0E29-4070-3A9D9AE20CAD}"/>
              </a:ext>
            </a:extLst>
          </p:cNvPr>
          <p:cNvCxnSpPr>
            <a:cxnSpLocks/>
          </p:cNvCxnSpPr>
          <p:nvPr userDrawn="1"/>
        </p:nvCxnSpPr>
        <p:spPr>
          <a:xfrm>
            <a:off x="2722598" y="5723185"/>
            <a:ext cx="0" cy="7302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75CFF111-13D5-2138-AE30-1B72BBEFF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33" y="829799"/>
            <a:ext cx="8530581" cy="67189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lang="en-US" sz="4366" b="1" spc="-124" dirty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D37CBF2-EE1D-3571-5497-77D416736E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974" y="1542935"/>
            <a:ext cx="8530581" cy="338857"/>
          </a:xfrm>
        </p:spPr>
        <p:txBody>
          <a:bodyPr>
            <a:noAutofit/>
          </a:bodyPr>
          <a:lstStyle>
            <a:lvl1pPr>
              <a:defRPr lang="en-US" sz="1698" spc="182" dirty="0">
                <a:solidFill>
                  <a:schemeClr val="bg1">
                    <a:alpha val="50000"/>
                  </a:schemeClr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EF97B1F9-D9CF-7BD4-2CA3-0E628C47CE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6075" y="5720093"/>
            <a:ext cx="6053478" cy="338857"/>
          </a:xfrm>
        </p:spPr>
        <p:txBody>
          <a:bodyPr anchor="b">
            <a:noAutofit/>
          </a:bodyPr>
          <a:lstStyle>
            <a:lvl1pPr>
              <a:defRPr kumimoji="0" lang="en-US" sz="1455" b="1" i="0" u="none" strike="noStrike" kern="0" cap="none" spc="182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defRPr>
            </a:lvl1pPr>
          </a:lstStyle>
          <a:p>
            <a:pPr marL="7701" marR="0" lvl="0" indent="0" algn="l" defTabSz="554492" eaLnBrk="1" fontAlgn="auto" latinLnBrk="0" hangingPunct="1">
              <a:lnSpc>
                <a:spcPct val="100000"/>
              </a:lnSpc>
              <a:spcBef>
                <a:spcPts val="1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MONTH DAY, YEAR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18B45D67-8B87-1D35-A787-DB14D7724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6075" y="6078733"/>
            <a:ext cx="6053478" cy="353771"/>
          </a:xfrm>
        </p:spPr>
        <p:txBody>
          <a:bodyPr anchor="t">
            <a:noAutofit/>
          </a:bodyPr>
          <a:lstStyle>
            <a:lvl1pPr>
              <a:defRPr kumimoji="0" lang="en-US" sz="1455" b="0" i="0" u="none" strike="noStrike" kern="0" cap="none" normalizeH="0" baseline="0" dirty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7701" marR="0" lvl="0" indent="0" algn="l" defTabSz="554492" eaLnBrk="1" fontAlgn="auto" latinLnBrk="0" hangingPunct="1">
              <a:lnSpc>
                <a:spcPct val="100000"/>
              </a:lnSpc>
              <a:spcBef>
                <a:spcPts val="1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2941541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h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A7FF84-AA33-5BE2-5953-E1D06B06D5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0104100"/>
              <a:gd name="connsiteY0" fmla="*/ 10317137 h 11309350"/>
              <a:gd name="connsiteX1" fmla="*/ 20104100 w 20104100"/>
              <a:gd name="connsiteY1" fmla="*/ 10317137 h 11309350"/>
              <a:gd name="connsiteX2" fmla="*/ 20104100 w 20104100"/>
              <a:gd name="connsiteY2" fmla="*/ 11309350 h 11309350"/>
              <a:gd name="connsiteX3" fmla="*/ 0 w 20104100"/>
              <a:gd name="connsiteY3" fmla="*/ 11309350 h 11309350"/>
              <a:gd name="connsiteX4" fmla="*/ 0 w 20104100"/>
              <a:gd name="connsiteY4" fmla="*/ 0 h 11309350"/>
              <a:gd name="connsiteX5" fmla="*/ 20104100 w 20104100"/>
              <a:gd name="connsiteY5" fmla="*/ 0 h 11309350"/>
              <a:gd name="connsiteX6" fmla="*/ 20104100 w 20104100"/>
              <a:gd name="connsiteY6" fmla="*/ 10307993 h 11309350"/>
              <a:gd name="connsiteX7" fmla="*/ 0 w 20104100"/>
              <a:gd name="connsiteY7" fmla="*/ 10307993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4100" h="11309350">
                <a:moveTo>
                  <a:pt x="0" y="10317137"/>
                </a:moveTo>
                <a:lnTo>
                  <a:pt x="20104100" y="10317137"/>
                </a:lnTo>
                <a:lnTo>
                  <a:pt x="20104100" y="11309350"/>
                </a:lnTo>
                <a:lnTo>
                  <a:pt x="0" y="11309350"/>
                </a:lnTo>
                <a:close/>
                <a:moveTo>
                  <a:pt x="0" y="0"/>
                </a:moveTo>
                <a:lnTo>
                  <a:pt x="20104100" y="0"/>
                </a:lnTo>
                <a:lnTo>
                  <a:pt x="20104100" y="10307993"/>
                </a:lnTo>
                <a:lnTo>
                  <a:pt x="0" y="103079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360CD9-5529-A2D6-E084-36FC6DAB28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792880" cy="6858000"/>
          </a:xfrm>
          <a:custGeom>
            <a:avLst/>
            <a:gdLst>
              <a:gd name="connsiteX0" fmla="*/ 0 w 16148051"/>
              <a:gd name="connsiteY0" fmla="*/ 10317137 h 11309350"/>
              <a:gd name="connsiteX1" fmla="*/ 16148051 w 16148051"/>
              <a:gd name="connsiteY1" fmla="*/ 10317137 h 11309350"/>
              <a:gd name="connsiteX2" fmla="*/ 16148051 w 16148051"/>
              <a:gd name="connsiteY2" fmla="*/ 10379075 h 11309350"/>
              <a:gd name="connsiteX3" fmla="*/ 16148051 w 16148051"/>
              <a:gd name="connsiteY3" fmla="*/ 10786919 h 11309350"/>
              <a:gd name="connsiteX4" fmla="*/ 16148051 w 16148051"/>
              <a:gd name="connsiteY4" fmla="*/ 10808410 h 11309350"/>
              <a:gd name="connsiteX5" fmla="*/ 16148051 w 16148051"/>
              <a:gd name="connsiteY5" fmla="*/ 10851835 h 11309350"/>
              <a:gd name="connsiteX6" fmla="*/ 16148051 w 16148051"/>
              <a:gd name="connsiteY6" fmla="*/ 10898362 h 11309350"/>
              <a:gd name="connsiteX7" fmla="*/ 16148051 w 16148051"/>
              <a:gd name="connsiteY7" fmla="*/ 11027075 h 11309350"/>
              <a:gd name="connsiteX8" fmla="*/ 16148051 w 16148051"/>
              <a:gd name="connsiteY8" fmla="*/ 11309350 h 11309350"/>
              <a:gd name="connsiteX9" fmla="*/ 0 w 16148051"/>
              <a:gd name="connsiteY9" fmla="*/ 11309350 h 11309350"/>
              <a:gd name="connsiteX10" fmla="*/ 0 w 16148051"/>
              <a:gd name="connsiteY10" fmla="*/ 0 h 11309350"/>
              <a:gd name="connsiteX11" fmla="*/ 16148051 w 16148051"/>
              <a:gd name="connsiteY11" fmla="*/ 0 h 11309350"/>
              <a:gd name="connsiteX12" fmla="*/ 16148051 w 16148051"/>
              <a:gd name="connsiteY12" fmla="*/ 10307993 h 11309350"/>
              <a:gd name="connsiteX13" fmla="*/ 0 w 16148051"/>
              <a:gd name="connsiteY13" fmla="*/ 10307993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48051" h="11309350">
                <a:moveTo>
                  <a:pt x="0" y="10317137"/>
                </a:moveTo>
                <a:lnTo>
                  <a:pt x="16148051" y="10317137"/>
                </a:lnTo>
                <a:lnTo>
                  <a:pt x="16148051" y="10379075"/>
                </a:lnTo>
                <a:lnTo>
                  <a:pt x="16148051" y="10786919"/>
                </a:lnTo>
                <a:lnTo>
                  <a:pt x="16148051" y="10808410"/>
                </a:lnTo>
                <a:lnTo>
                  <a:pt x="16148051" y="10851835"/>
                </a:lnTo>
                <a:lnTo>
                  <a:pt x="16148051" y="10898362"/>
                </a:lnTo>
                <a:lnTo>
                  <a:pt x="16148051" y="11027075"/>
                </a:lnTo>
                <a:lnTo>
                  <a:pt x="16148051" y="11309350"/>
                </a:lnTo>
                <a:lnTo>
                  <a:pt x="0" y="11309350"/>
                </a:lnTo>
                <a:close/>
                <a:moveTo>
                  <a:pt x="0" y="0"/>
                </a:moveTo>
                <a:lnTo>
                  <a:pt x="16148051" y="0"/>
                </a:lnTo>
                <a:lnTo>
                  <a:pt x="16148051" y="10307993"/>
                </a:lnTo>
                <a:lnTo>
                  <a:pt x="0" y="10307993"/>
                </a:lnTo>
                <a:close/>
              </a:path>
            </a:pathLst>
          </a:custGeom>
          <a:gradFill flip="none" rotWithShape="1">
            <a:gsLst>
              <a:gs pos="85000">
                <a:schemeClr val="accent2"/>
              </a:gs>
              <a:gs pos="41000">
                <a:schemeClr val="accent2">
                  <a:alpha val="60000"/>
                </a:schemeClr>
              </a:gs>
              <a:gs pos="2000">
                <a:schemeClr val="accent2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dirty="0">
                <a:solidFill>
                  <a:schemeClr val="lt1"/>
                </a:solidFill>
                <a:latin typeface="+mn-lt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79A1D-A2B2-B7F6-4148-D17B650457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2551" y="2978286"/>
            <a:ext cx="9162869" cy="733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lang="en-US" sz="5821" b="1" spc="-124" dirty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75D86FC-2D5F-F616-3EF3-F67DF32167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5644" y="3752454"/>
            <a:ext cx="9148827" cy="338857"/>
          </a:xfrm>
        </p:spPr>
        <p:txBody>
          <a:bodyPr>
            <a:noAutofit/>
          </a:bodyPr>
          <a:lstStyle>
            <a:lvl1pPr>
              <a:defRPr lang="en-US" sz="2183" spc="182" dirty="0">
                <a:solidFill>
                  <a:schemeClr val="bg1">
                    <a:alpha val="50000"/>
                  </a:schemeClr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DD0311-328A-DAAB-9842-82349F511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525" y="2978286"/>
            <a:ext cx="1109064" cy="1108986"/>
          </a:xfrm>
          <a:solidFill>
            <a:schemeClr val="accent2">
              <a:lumMod val="75000"/>
            </a:schemeClr>
          </a:solidFill>
        </p:spPr>
        <p:txBody>
          <a:bodyPr wrap="none" anchor="ctr">
            <a:noAutofit/>
          </a:bodyPr>
          <a:lstStyle>
            <a:lvl1pPr algn="ctr">
              <a:defRPr lang="en-US" sz="4002" b="1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90450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ho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A42313A-9EFF-9BE1-2A99-1FEBAEAB75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0 w 20104100"/>
              <a:gd name="connsiteY0" fmla="*/ 10317138 h 11309351"/>
              <a:gd name="connsiteX1" fmla="*/ 20104100 w 20104100"/>
              <a:gd name="connsiteY1" fmla="*/ 10317138 h 11309351"/>
              <a:gd name="connsiteX2" fmla="*/ 20104100 w 20104100"/>
              <a:gd name="connsiteY2" fmla="*/ 11309351 h 11309351"/>
              <a:gd name="connsiteX3" fmla="*/ 0 w 20104100"/>
              <a:gd name="connsiteY3" fmla="*/ 11309351 h 11309351"/>
              <a:gd name="connsiteX4" fmla="*/ 0 w 20104100"/>
              <a:gd name="connsiteY4" fmla="*/ 0 h 11309351"/>
              <a:gd name="connsiteX5" fmla="*/ 20104100 w 20104100"/>
              <a:gd name="connsiteY5" fmla="*/ 0 h 11309351"/>
              <a:gd name="connsiteX6" fmla="*/ 20104100 w 20104100"/>
              <a:gd name="connsiteY6" fmla="*/ 10307994 h 11309351"/>
              <a:gd name="connsiteX7" fmla="*/ 0 w 20104100"/>
              <a:gd name="connsiteY7" fmla="*/ 10307994 h 1130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4100" h="11309351">
                <a:moveTo>
                  <a:pt x="0" y="10317138"/>
                </a:moveTo>
                <a:lnTo>
                  <a:pt x="20104100" y="10317138"/>
                </a:lnTo>
                <a:lnTo>
                  <a:pt x="20104100" y="11309351"/>
                </a:lnTo>
                <a:lnTo>
                  <a:pt x="0" y="11309351"/>
                </a:lnTo>
                <a:close/>
                <a:moveTo>
                  <a:pt x="0" y="0"/>
                </a:moveTo>
                <a:lnTo>
                  <a:pt x="20104100" y="0"/>
                </a:lnTo>
                <a:lnTo>
                  <a:pt x="20104100" y="10307994"/>
                </a:lnTo>
                <a:lnTo>
                  <a:pt x="0" y="1030799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E24350-ECA3-59F0-3A90-186D2FC077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792880" cy="6858000"/>
          </a:xfrm>
          <a:custGeom>
            <a:avLst/>
            <a:gdLst>
              <a:gd name="connsiteX0" fmla="*/ 0 w 16148051"/>
              <a:gd name="connsiteY0" fmla="*/ 10317137 h 11309350"/>
              <a:gd name="connsiteX1" fmla="*/ 16148051 w 16148051"/>
              <a:gd name="connsiteY1" fmla="*/ 10317137 h 11309350"/>
              <a:gd name="connsiteX2" fmla="*/ 16148051 w 16148051"/>
              <a:gd name="connsiteY2" fmla="*/ 10506075 h 11309350"/>
              <a:gd name="connsiteX3" fmla="*/ 16148051 w 16148051"/>
              <a:gd name="connsiteY3" fmla="*/ 10786919 h 11309350"/>
              <a:gd name="connsiteX4" fmla="*/ 16148051 w 16148051"/>
              <a:gd name="connsiteY4" fmla="*/ 10808410 h 11309350"/>
              <a:gd name="connsiteX5" fmla="*/ 16148051 w 16148051"/>
              <a:gd name="connsiteY5" fmla="*/ 10851835 h 11309350"/>
              <a:gd name="connsiteX6" fmla="*/ 16148051 w 16148051"/>
              <a:gd name="connsiteY6" fmla="*/ 10898362 h 11309350"/>
              <a:gd name="connsiteX7" fmla="*/ 16148051 w 16148051"/>
              <a:gd name="connsiteY7" fmla="*/ 11141075 h 11309350"/>
              <a:gd name="connsiteX8" fmla="*/ 16148051 w 16148051"/>
              <a:gd name="connsiteY8" fmla="*/ 11309350 h 11309350"/>
              <a:gd name="connsiteX9" fmla="*/ 0 w 16148051"/>
              <a:gd name="connsiteY9" fmla="*/ 11309350 h 11309350"/>
              <a:gd name="connsiteX10" fmla="*/ 0 w 16148051"/>
              <a:gd name="connsiteY10" fmla="*/ 0 h 11309350"/>
              <a:gd name="connsiteX11" fmla="*/ 16148051 w 16148051"/>
              <a:gd name="connsiteY11" fmla="*/ 0 h 11309350"/>
              <a:gd name="connsiteX12" fmla="*/ 16148051 w 16148051"/>
              <a:gd name="connsiteY12" fmla="*/ 10307993 h 11309350"/>
              <a:gd name="connsiteX13" fmla="*/ 0 w 16148051"/>
              <a:gd name="connsiteY13" fmla="*/ 10307993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48051" h="11309350">
                <a:moveTo>
                  <a:pt x="0" y="10317137"/>
                </a:moveTo>
                <a:lnTo>
                  <a:pt x="16148051" y="10317137"/>
                </a:lnTo>
                <a:lnTo>
                  <a:pt x="16148051" y="10506075"/>
                </a:lnTo>
                <a:lnTo>
                  <a:pt x="16148051" y="10786919"/>
                </a:lnTo>
                <a:lnTo>
                  <a:pt x="16148051" y="10808410"/>
                </a:lnTo>
                <a:lnTo>
                  <a:pt x="16148051" y="10851835"/>
                </a:lnTo>
                <a:lnTo>
                  <a:pt x="16148051" y="10898362"/>
                </a:lnTo>
                <a:lnTo>
                  <a:pt x="16148051" y="11141075"/>
                </a:lnTo>
                <a:lnTo>
                  <a:pt x="16148051" y="11309350"/>
                </a:lnTo>
                <a:lnTo>
                  <a:pt x="0" y="11309350"/>
                </a:lnTo>
                <a:close/>
                <a:moveTo>
                  <a:pt x="0" y="0"/>
                </a:moveTo>
                <a:lnTo>
                  <a:pt x="16148051" y="0"/>
                </a:lnTo>
                <a:lnTo>
                  <a:pt x="16148051" y="10307993"/>
                </a:lnTo>
                <a:lnTo>
                  <a:pt x="0" y="10307993"/>
                </a:lnTo>
                <a:close/>
              </a:path>
            </a:pathLst>
          </a:custGeom>
          <a:gradFill flip="none" rotWithShape="1">
            <a:gsLst>
              <a:gs pos="100000">
                <a:schemeClr val="tx1"/>
              </a:gs>
              <a:gs pos="2000">
                <a:schemeClr val="tx1">
                  <a:alpha val="0"/>
                </a:schemeClr>
              </a:gs>
              <a:gs pos="54000">
                <a:schemeClr val="tx1">
                  <a:alpha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79A1D-A2B2-B7F6-4148-D17B650457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2551" y="2978286"/>
            <a:ext cx="9162869" cy="733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lang="en-US" sz="5821" b="1" spc="-124" dirty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75D86FC-2D5F-F616-3EF3-F67DF32167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5644" y="3752454"/>
            <a:ext cx="9148827" cy="338857"/>
          </a:xfrm>
        </p:spPr>
        <p:txBody>
          <a:bodyPr>
            <a:noAutofit/>
          </a:bodyPr>
          <a:lstStyle>
            <a:lvl1pPr>
              <a:defRPr lang="en-US" sz="2183" spc="182" dirty="0">
                <a:solidFill>
                  <a:schemeClr val="bg1">
                    <a:alpha val="50000"/>
                  </a:schemeClr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DD0311-328A-DAAB-9842-82349F511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525" y="2978286"/>
            <a:ext cx="1109064" cy="1108986"/>
          </a:xfrm>
          <a:solidFill>
            <a:schemeClr val="accent2"/>
          </a:solidFill>
        </p:spPr>
        <p:txBody>
          <a:bodyPr wrap="none" anchor="ctr">
            <a:noAutofit/>
          </a:bodyPr>
          <a:lstStyle>
            <a:lvl1pPr algn="ctr">
              <a:defRPr lang="en-US" sz="4002" b="1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30648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Solid 01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9A1D-A2B2-B7F6-4148-D17B650457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2551" y="2978286"/>
            <a:ext cx="9162869" cy="733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lang="en-US" sz="5821" b="1" spc="-124" dirty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75D86FC-2D5F-F616-3EF3-F67DF32167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5644" y="3752454"/>
            <a:ext cx="9148827" cy="338857"/>
          </a:xfrm>
        </p:spPr>
        <p:txBody>
          <a:bodyPr>
            <a:noAutofit/>
          </a:bodyPr>
          <a:lstStyle>
            <a:lvl1pPr>
              <a:defRPr lang="en-US" sz="2183" spc="182" dirty="0">
                <a:solidFill>
                  <a:schemeClr val="bg1">
                    <a:alpha val="50000"/>
                  </a:schemeClr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DD0311-328A-DAAB-9842-82349F511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525" y="2978286"/>
            <a:ext cx="1109064" cy="1108986"/>
          </a:xfrm>
          <a:solidFill>
            <a:schemeClr val="accent2"/>
          </a:solidFill>
        </p:spPr>
        <p:txBody>
          <a:bodyPr wrap="none" anchor="ctr">
            <a:noAutofit/>
          </a:bodyPr>
          <a:lstStyle>
            <a:lvl1pPr algn="ctr">
              <a:defRPr lang="en-US" sz="4002" b="1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CE8B8D-ACB4-FEAD-17D7-85451A3C68FF}"/>
              </a:ext>
            </a:extLst>
          </p:cNvPr>
          <p:cNvCxnSpPr>
            <a:cxnSpLocks/>
          </p:cNvCxnSpPr>
          <p:nvPr userDrawn="1"/>
        </p:nvCxnSpPr>
        <p:spPr>
          <a:xfrm>
            <a:off x="0" y="6247673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2C430D5-DB32-BFE4-9E32-B06DB13C52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503" y="6381675"/>
            <a:ext cx="1404978" cy="3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38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olid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9A1D-A2B2-B7F6-4148-D17B650457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2551" y="2978286"/>
            <a:ext cx="9162869" cy="733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lang="en-US" sz="5821" b="1" spc="-124" dirty="0">
                <a:solidFill>
                  <a:schemeClr val="accent2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75D86FC-2D5F-F616-3EF3-F67DF32167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5644" y="3752454"/>
            <a:ext cx="9148827" cy="338857"/>
          </a:xfrm>
        </p:spPr>
        <p:txBody>
          <a:bodyPr>
            <a:noAutofit/>
          </a:bodyPr>
          <a:lstStyle>
            <a:lvl1pPr>
              <a:defRPr lang="en-US" sz="2183" spc="182" dirty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DD0311-328A-DAAB-9842-82349F511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525" y="2978286"/>
            <a:ext cx="1109064" cy="1108986"/>
          </a:xfrm>
          <a:solidFill>
            <a:schemeClr val="bg1">
              <a:lumMod val="95000"/>
            </a:schemeClr>
          </a:solidFill>
        </p:spPr>
        <p:txBody>
          <a:bodyPr wrap="none" anchor="ctr">
            <a:noAutofit/>
          </a:bodyPr>
          <a:lstStyle>
            <a:lvl1pPr algn="ctr">
              <a:defRPr lang="en-US" sz="4002" b="1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5964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C147-43A4-13C0-6837-220E3C8BD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947" y="1216550"/>
            <a:ext cx="10296192" cy="503917"/>
          </a:xfrm>
          <a:prstGeom prst="rect">
            <a:avLst/>
          </a:prstGeom>
        </p:spPr>
        <p:txBody>
          <a:bodyPr anchor="b"/>
          <a:lstStyle>
            <a:lvl1pPr algn="l" defTabSz="914358" rtl="0">
              <a:lnSpc>
                <a:spcPct val="90000"/>
              </a:lnSpc>
              <a:defRPr sz="3638">
                <a:solidFill>
                  <a:schemeClr val="accent2"/>
                </a:solidFill>
                <a:latin typeface="+mj-lt"/>
              </a:defRPr>
            </a:lvl1pPr>
          </a:lstStyle>
          <a:p>
            <a:pPr algn="l" defTabSz="1507846" rtl="0">
              <a:lnSpc>
                <a:spcPct val="90000"/>
              </a:lnSpc>
            </a:pPr>
            <a:r>
              <a:rPr lang="en-US" sz="3638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rPr>
              <a:t>Add your slide title right here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2597A73-73BF-B831-63D2-E6DA8FF51F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75FCE63-F642-DB8C-F851-0121338220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B9021-0630-C9BA-8372-173450EC31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7948" y="2013888"/>
            <a:ext cx="10296191" cy="3881451"/>
          </a:xfrm>
        </p:spPr>
        <p:txBody>
          <a:bodyPr/>
          <a:lstStyle>
            <a:lvl1pPr marL="277246" indent="-277246">
              <a:lnSpc>
                <a:spcPct val="112000"/>
              </a:lnSpc>
              <a:spcBef>
                <a:spcPts val="728"/>
              </a:spcBef>
              <a:buFont typeface="Wingdings" panose="05000000000000000000" pitchFamily="2" charset="2"/>
              <a:buChar char="§"/>
              <a:defRPr/>
            </a:lvl1pPr>
            <a:lvl2pPr marL="450525" indent="-173279">
              <a:buFont typeface="Wingdings" panose="05000000000000000000" pitchFamily="2" charset="2"/>
              <a:buChar char="§"/>
              <a:defRPr/>
            </a:lvl2pPr>
            <a:lvl3pPr marL="727771" indent="-173279">
              <a:buFont typeface="Wingdings" panose="05000000000000000000" pitchFamily="2" charset="2"/>
              <a:buChar char="§"/>
              <a:defRPr/>
            </a:lvl3pPr>
            <a:lvl4pPr marL="1005017" indent="-173279">
              <a:buFont typeface="Wingdings" panose="05000000000000000000" pitchFamily="2" charset="2"/>
              <a:buChar char="§"/>
              <a:defRPr/>
            </a:lvl4pPr>
            <a:lvl5pPr marL="1282263" indent="-173279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44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D514-7CF1-BC21-3139-87B51EB5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73305-028C-9B4B-3477-38BE7CD42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764B2-3457-158A-53B9-A689BB15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754E-0F20-4439-B9AC-CDCCDF1F4133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9A70C-BBC1-3271-B167-917FD5E4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5AA3D-24AC-6331-D593-00D5BEA7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5AED-29A3-455A-9011-AEB0AB50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D04C1C-B90B-921F-4AD6-43E8FACB89C7}"/>
              </a:ext>
            </a:extLst>
          </p:cNvPr>
          <p:cNvSpPr/>
          <p:nvPr userDrawn="1"/>
        </p:nvSpPr>
        <p:spPr>
          <a:xfrm>
            <a:off x="0" y="0"/>
            <a:ext cx="504047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1C76FE3-3F84-921F-4199-E2D084A8D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031" t="19810" r="9435" b="13082"/>
          <a:stretch/>
        </p:blipFill>
        <p:spPr>
          <a:xfrm>
            <a:off x="0" y="0"/>
            <a:ext cx="5040477" cy="453798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DE5BD2-6850-3E8C-C021-C97E64951D30}"/>
              </a:ext>
            </a:extLst>
          </p:cNvPr>
          <p:cNvCxnSpPr>
            <a:cxnSpLocks/>
          </p:cNvCxnSpPr>
          <p:nvPr userDrawn="1"/>
        </p:nvCxnSpPr>
        <p:spPr>
          <a:xfrm>
            <a:off x="0" y="6247673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ED8C4-CFC4-0260-AD00-BEEC44946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EC73E-2C93-8E1E-4D2D-FD0611510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1AD35593-7591-D3E3-8713-2B58968F4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298" y="564120"/>
            <a:ext cx="3775197" cy="52973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358" rtl="0">
              <a:lnSpc>
                <a:spcPct val="90000"/>
              </a:lnSpc>
              <a:defRPr lang="en-US" sz="3638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Add your slide title right here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EA79254C-0BFA-5077-8F20-417884A96A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9732" y="568657"/>
            <a:ext cx="901489" cy="901426"/>
          </a:xfrm>
          <a:solidFill>
            <a:schemeClr val="bg1">
              <a:lumMod val="95000"/>
            </a:schemeClr>
          </a:solidFill>
        </p:spPr>
        <p:txBody>
          <a:bodyPr wrap="none" anchor="ctr">
            <a:noAutofit/>
          </a:bodyPr>
          <a:lstStyle>
            <a:lvl1pPr algn="ctr">
              <a:defRPr lang="en-US" sz="2426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CDD96B1-1CF0-897B-97E0-EFB9657577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78176" y="568661"/>
            <a:ext cx="5445571" cy="901423"/>
          </a:xfrm>
        </p:spPr>
        <p:txBody>
          <a:bodyPr anchor="ctr"/>
          <a:lstStyle>
            <a:lvl1pPr>
              <a:defRPr sz="1940"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26CA99BF-B7D5-9064-5B4E-A2797D8BA8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732" y="1673442"/>
            <a:ext cx="901489" cy="901426"/>
          </a:xfrm>
          <a:solidFill>
            <a:schemeClr val="bg1">
              <a:lumMod val="95000"/>
            </a:schemeClr>
          </a:solidFill>
        </p:spPr>
        <p:txBody>
          <a:bodyPr wrap="none" anchor="ctr">
            <a:noAutofit/>
          </a:bodyPr>
          <a:lstStyle>
            <a:lvl1pPr algn="ctr">
              <a:defRPr lang="en-US" sz="2426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F9119B1D-AF5A-E803-6F2C-DEA4208C9B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8176" y="1673445"/>
            <a:ext cx="5445571" cy="901423"/>
          </a:xfrm>
        </p:spPr>
        <p:txBody>
          <a:bodyPr anchor="ctr"/>
          <a:lstStyle>
            <a:lvl1pPr>
              <a:defRPr sz="1940"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0F23F7EB-1693-823C-9882-9F7E71FADB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9732" y="2778227"/>
            <a:ext cx="901489" cy="901426"/>
          </a:xfrm>
          <a:solidFill>
            <a:schemeClr val="bg1">
              <a:lumMod val="95000"/>
            </a:schemeClr>
          </a:solidFill>
        </p:spPr>
        <p:txBody>
          <a:bodyPr wrap="none" anchor="ctr">
            <a:noAutofit/>
          </a:bodyPr>
          <a:lstStyle>
            <a:lvl1pPr algn="ctr">
              <a:defRPr lang="en-US" sz="2426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C808731C-98AC-D019-2873-F6A34F5D2E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78176" y="2778229"/>
            <a:ext cx="5445571" cy="901423"/>
          </a:xfrm>
        </p:spPr>
        <p:txBody>
          <a:bodyPr anchor="ctr"/>
          <a:lstStyle>
            <a:lvl1pPr>
              <a:defRPr sz="1940"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C6D3D379-471F-8606-29E3-D3E84D78C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732" y="3883013"/>
            <a:ext cx="901489" cy="901426"/>
          </a:xfrm>
          <a:solidFill>
            <a:schemeClr val="bg1">
              <a:lumMod val="95000"/>
            </a:schemeClr>
          </a:solidFill>
        </p:spPr>
        <p:txBody>
          <a:bodyPr wrap="none" anchor="ctr">
            <a:noAutofit/>
          </a:bodyPr>
          <a:lstStyle>
            <a:lvl1pPr algn="ctr">
              <a:defRPr lang="en-US" sz="2426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ED001FC2-34FC-DB04-B2A2-4FF1E3765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78176" y="3883013"/>
            <a:ext cx="5445571" cy="901423"/>
          </a:xfrm>
        </p:spPr>
        <p:txBody>
          <a:bodyPr anchor="ctr"/>
          <a:lstStyle>
            <a:lvl1pPr>
              <a:defRPr sz="1940"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E0F051CB-817C-7057-8B9C-0FB8F9B151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9732" y="4987798"/>
            <a:ext cx="901489" cy="901426"/>
          </a:xfrm>
          <a:solidFill>
            <a:schemeClr val="bg1">
              <a:lumMod val="95000"/>
            </a:schemeClr>
          </a:solidFill>
        </p:spPr>
        <p:txBody>
          <a:bodyPr wrap="none" anchor="ctr">
            <a:noAutofit/>
          </a:bodyPr>
          <a:lstStyle>
            <a:lvl1pPr algn="ctr">
              <a:defRPr lang="en-US" sz="2426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123E3FC7-9195-3B68-BEE4-C1EAFDFFE0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78176" y="4987798"/>
            <a:ext cx="5445571" cy="901423"/>
          </a:xfrm>
        </p:spPr>
        <p:txBody>
          <a:bodyPr anchor="ctr"/>
          <a:lstStyle>
            <a:lvl1pPr>
              <a:defRPr sz="1940"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46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CFCB6-886F-01FF-79CB-030C23EEF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3CA20-8BB1-5BCF-7E98-E4191D84F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116B6C1-20B1-0F1E-8E6C-027C61DEE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538" y="1186615"/>
            <a:ext cx="3824922" cy="4318414"/>
          </a:xfrm>
        </p:spPr>
        <p:txBody>
          <a:bodyPr/>
          <a:lstStyle>
            <a:lvl1pPr marL="0" marR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Add your slide title right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948255-680C-99D4-691C-5C80012BD0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6936" y="1186615"/>
            <a:ext cx="6238484" cy="4318499"/>
          </a:xfrm>
        </p:spPr>
        <p:txBody>
          <a:bodyPr tIns="91440" bIns="91440"/>
          <a:lstStyle>
            <a:lvl1pPr>
              <a:lnSpc>
                <a:spcPct val="113000"/>
              </a:lnSpc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446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4FF4B6A3-222F-BCCE-2BBD-9B53DFB278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2498" y="679260"/>
            <a:ext cx="7739502" cy="501392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CFCB6-886F-01FF-79CB-030C23EEF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3CA20-8BB1-5BCF-7E98-E4191D84F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116B6C1-20B1-0F1E-8E6C-027C61DEE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708" y="1186615"/>
            <a:ext cx="3659911" cy="1755894"/>
          </a:xfrm>
        </p:spPr>
        <p:txBody>
          <a:bodyPr/>
          <a:lstStyle>
            <a:lvl1pPr marL="0" marR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Add your slide title right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948255-680C-99D4-691C-5C80012BD0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708" y="3149501"/>
            <a:ext cx="3659911" cy="2543679"/>
          </a:xfrm>
        </p:spPr>
        <p:txBody>
          <a:bodyPr tIns="91440" bIns="91440"/>
          <a:lstStyle>
            <a:lvl1pPr marL="171893" indent="-171893">
              <a:lnSpc>
                <a:spcPct val="113000"/>
              </a:lnSpc>
              <a:spcAft>
                <a:spcPts val="364"/>
              </a:spcAft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507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6078-E985-EDD3-9C22-30D890571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538" y="766064"/>
            <a:ext cx="5023986" cy="1738781"/>
          </a:xfrm>
        </p:spPr>
        <p:txBody>
          <a:bodyPr anchor="ctr"/>
          <a:lstStyle>
            <a:lvl1pPr algn="l" defTabSz="914358" rtl="0">
              <a:lnSpc>
                <a:spcPct val="90000"/>
              </a:lnSpc>
              <a:defRPr>
                <a:latin typeface="+mj-lt"/>
              </a:defRPr>
            </a:lvl1pPr>
          </a:lstStyle>
          <a:p>
            <a:pPr algn="l" defTabSz="1507846" rtl="0">
              <a:lnSpc>
                <a:spcPct val="90000"/>
              </a:lnSpc>
            </a:pPr>
            <a:r>
              <a:rPr lang="en-US" sz="3638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rPr>
              <a:t>Add your slide title right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8837E-1A8F-14EE-C69A-06754CEABD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369FC-62CA-D130-B5FF-950C91042B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3A81A55-E62C-1F64-DC99-73165E31A9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537" y="2774252"/>
            <a:ext cx="5023986" cy="2929517"/>
          </a:xfrm>
        </p:spPr>
        <p:txBody>
          <a:bodyPr tIns="91440" bIns="91440"/>
          <a:lstStyle>
            <a:lvl1pPr>
              <a:lnSpc>
                <a:spcPct val="113000"/>
              </a:lnSpc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97F9739-88BD-2660-77D2-182203D2BB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8110" y="720071"/>
            <a:ext cx="4801130" cy="4983699"/>
          </a:xfrm>
        </p:spPr>
        <p:txBody>
          <a:bodyPr/>
          <a:lstStyle>
            <a:lvl1pPr>
              <a:lnSpc>
                <a:spcPct val="113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797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08452B95-A0F5-DAEA-D7A4-E350C63FF9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168" y="474264"/>
            <a:ext cx="6075576" cy="5410260"/>
          </a:xfrm>
        </p:spPr>
        <p:txBody>
          <a:bodyPr/>
          <a:lstStyle>
            <a:lvl1pPr>
              <a:lnSpc>
                <a:spcPct val="113000"/>
              </a:lnSpc>
              <a:spcAft>
                <a:spcPts val="364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B5B8D-16F5-909B-F832-D22C99C04C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4711" y="6377941"/>
            <a:ext cx="5762033" cy="342898"/>
          </a:xfrm>
        </p:spPr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93C20-4E92-3154-6D62-85EE6135B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DF42F-B859-B1C8-028C-865673F4297D}"/>
              </a:ext>
            </a:extLst>
          </p:cNvPr>
          <p:cNvSpPr/>
          <p:nvPr userDrawn="1"/>
        </p:nvSpPr>
        <p:spPr>
          <a:xfrm>
            <a:off x="7297486" y="0"/>
            <a:ext cx="48945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0E5E0D-0366-7850-6392-F9A1CD5CB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358" t="22363" r="11358" b="5977"/>
          <a:stretch/>
        </p:blipFill>
        <p:spPr>
          <a:xfrm>
            <a:off x="7297486" y="0"/>
            <a:ext cx="4894514" cy="453798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438258-25E6-5F13-37A1-4F0B71DC168D}"/>
              </a:ext>
            </a:extLst>
          </p:cNvPr>
          <p:cNvCxnSpPr>
            <a:cxnSpLocks/>
          </p:cNvCxnSpPr>
          <p:nvPr userDrawn="1"/>
        </p:nvCxnSpPr>
        <p:spPr>
          <a:xfrm>
            <a:off x="0" y="6247673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3">
            <a:extLst>
              <a:ext uri="{FF2B5EF4-FFF2-40B4-BE49-F238E27FC236}">
                <a16:creationId xmlns:a16="http://schemas.microsoft.com/office/drawing/2014/main" id="{988A679A-84E8-CDF1-803A-FBDA69A0B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635" y="474264"/>
            <a:ext cx="3775197" cy="538724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358" rtl="0">
              <a:lnSpc>
                <a:spcPct val="90000"/>
              </a:lnSpc>
              <a:defRPr lang="en-US" sz="3638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Add your slide title right here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25C14C-DDF1-7251-E444-85316785E8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503" y="6381675"/>
            <a:ext cx="1404978" cy="3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C77A7E-34FD-9CB3-8BF2-75E0B90CF985}"/>
              </a:ext>
            </a:extLst>
          </p:cNvPr>
          <p:cNvSpPr/>
          <p:nvPr userDrawn="1"/>
        </p:nvSpPr>
        <p:spPr>
          <a:xfrm>
            <a:off x="0" y="0"/>
            <a:ext cx="504047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1281E8-516B-C12F-DD2A-5E70F7DBFFDF}"/>
              </a:ext>
            </a:extLst>
          </p:cNvPr>
          <p:cNvCxnSpPr>
            <a:cxnSpLocks/>
          </p:cNvCxnSpPr>
          <p:nvPr userDrawn="1"/>
        </p:nvCxnSpPr>
        <p:spPr>
          <a:xfrm>
            <a:off x="0" y="6247673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CC7A3-17F0-8934-EC48-C8ECA28165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1F0F8-FBD7-41D6-01EF-7981FD9DB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7F3EA0-31C6-B9D3-C219-D2EA148B0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6424" y="517912"/>
            <a:ext cx="4826261" cy="5267682"/>
          </a:xfrm>
        </p:spPr>
        <p:txBody>
          <a:bodyPr tIns="91440" bIns="91440" anchor="ctr"/>
          <a:lstStyle>
            <a:lvl1pPr marL="171893" indent="-171893">
              <a:lnSpc>
                <a:spcPct val="113000"/>
              </a:lnSpc>
              <a:spcAft>
                <a:spcPts val="728"/>
              </a:spcAft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B09B0C-256A-DAB3-041E-A38F118E4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665937"/>
            <a:ext cx="6096001" cy="3526127"/>
          </a:xfrm>
          <a:solidFill>
            <a:schemeClr val="accent2"/>
          </a:solidFill>
        </p:spPr>
        <p:txBody>
          <a:bodyPr vert="horz" lIns="1463040" tIns="91440" rIns="457200" bIns="91440" rtlCol="0" anchor="ctr">
            <a:noAutofit/>
          </a:bodyPr>
          <a:lstStyle>
            <a:lvl1pPr>
              <a:defRPr lang="en-US" i="0" dirty="0">
                <a:solidFill>
                  <a:schemeClr val="bg1"/>
                </a:solidFill>
              </a:defRPr>
            </a:lvl1pPr>
          </a:lstStyle>
          <a:p>
            <a:pPr marL="0" lvl="0" indent="0">
              <a:spcAft>
                <a:spcPts val="364"/>
              </a:spcAft>
              <a:buFont typeface="Arial" panose="020B0604020202020204" pitchFamily="34" charset="0"/>
              <a:buNone/>
            </a:pPr>
            <a:r>
              <a:rPr lang="en-US" dirty="0"/>
              <a:t>Add your slide title right here</a:t>
            </a:r>
          </a:p>
        </p:txBody>
      </p:sp>
    </p:spTree>
    <p:extLst>
      <p:ext uri="{BB962C8B-B14F-4D97-AF65-F5344CB8AC3E}">
        <p14:creationId xmlns:p14="http://schemas.microsoft.com/office/powerpoint/2010/main" val="3178982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,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8A0FE7-E1F1-C2A6-FCD0-4F19CAE6FCDB}"/>
              </a:ext>
            </a:extLst>
          </p:cNvPr>
          <p:cNvSpPr/>
          <p:nvPr userDrawn="1"/>
        </p:nvSpPr>
        <p:spPr>
          <a:xfrm>
            <a:off x="0" y="-1"/>
            <a:ext cx="410892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31657-F7BE-E223-BE75-64F9A6ECA4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91" y="0"/>
            <a:ext cx="4103536" cy="6857996"/>
          </a:xfrm>
          <a:custGeom>
            <a:avLst/>
            <a:gdLst>
              <a:gd name="connsiteX0" fmla="*/ 0 w 6766560"/>
              <a:gd name="connsiteY0" fmla="*/ 10312020 h 11309343"/>
              <a:gd name="connsiteX1" fmla="*/ 6766560 w 6766560"/>
              <a:gd name="connsiteY1" fmla="*/ 10312020 h 11309343"/>
              <a:gd name="connsiteX2" fmla="*/ 6766560 w 6766560"/>
              <a:gd name="connsiteY2" fmla="*/ 11309343 h 11309343"/>
              <a:gd name="connsiteX3" fmla="*/ 0 w 6766560"/>
              <a:gd name="connsiteY3" fmla="*/ 11309343 h 11309343"/>
              <a:gd name="connsiteX4" fmla="*/ 0 w 6766560"/>
              <a:gd name="connsiteY4" fmla="*/ 0 h 11309343"/>
              <a:gd name="connsiteX5" fmla="*/ 6766560 w 6766560"/>
              <a:gd name="connsiteY5" fmla="*/ 0 h 11309343"/>
              <a:gd name="connsiteX6" fmla="*/ 6766560 w 6766560"/>
              <a:gd name="connsiteY6" fmla="*/ 10302876 h 11309343"/>
              <a:gd name="connsiteX7" fmla="*/ 0 w 6766560"/>
              <a:gd name="connsiteY7" fmla="*/ 10302876 h 1130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6560" h="11309343">
                <a:moveTo>
                  <a:pt x="0" y="10312020"/>
                </a:moveTo>
                <a:lnTo>
                  <a:pt x="6766560" y="10312020"/>
                </a:lnTo>
                <a:lnTo>
                  <a:pt x="6766560" y="11309343"/>
                </a:lnTo>
                <a:lnTo>
                  <a:pt x="0" y="11309343"/>
                </a:lnTo>
                <a:close/>
                <a:moveTo>
                  <a:pt x="0" y="0"/>
                </a:moveTo>
                <a:lnTo>
                  <a:pt x="6766560" y="0"/>
                </a:lnTo>
                <a:lnTo>
                  <a:pt x="6766560" y="10302876"/>
                </a:lnTo>
                <a:lnTo>
                  <a:pt x="0" y="1030287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1281E8-516B-C12F-DD2A-5E70F7DBFFDF}"/>
              </a:ext>
            </a:extLst>
          </p:cNvPr>
          <p:cNvCxnSpPr>
            <a:cxnSpLocks/>
          </p:cNvCxnSpPr>
          <p:nvPr userDrawn="1"/>
        </p:nvCxnSpPr>
        <p:spPr>
          <a:xfrm>
            <a:off x="0" y="6247673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816072-A9C1-53E0-24A8-2808FF9FF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1" y="1811732"/>
            <a:ext cx="4894515" cy="2680040"/>
          </a:xfrm>
          <a:solidFill>
            <a:schemeClr val="accent2"/>
          </a:solidFill>
        </p:spPr>
        <p:txBody>
          <a:bodyPr vert="horz" lIns="1463040" tIns="91440" rIns="457200" bIns="91440" rtlCol="0" anchor="ctr">
            <a:noAutofit/>
          </a:bodyPr>
          <a:lstStyle>
            <a:lvl1pPr>
              <a:defRPr lang="en-US" i="0" dirty="0">
                <a:solidFill>
                  <a:schemeClr val="bg1"/>
                </a:solidFill>
              </a:defRPr>
            </a:lvl1pPr>
          </a:lstStyle>
          <a:p>
            <a:pPr marL="0" lvl="0" indent="0">
              <a:spcAft>
                <a:spcPts val="364"/>
              </a:spcAft>
              <a:buFont typeface="Arial" panose="020B0604020202020204" pitchFamily="34" charset="0"/>
              <a:buNone/>
            </a:pPr>
            <a:r>
              <a:rPr lang="en-US" dirty="0"/>
              <a:t>Add your slide title right here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7F3EA0-31C6-B9D3-C219-D2EA148B0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7680" y="517912"/>
            <a:ext cx="5915006" cy="5267682"/>
          </a:xfrm>
        </p:spPr>
        <p:txBody>
          <a:bodyPr tIns="91440" bIns="91440" anchor="ctr"/>
          <a:lstStyle>
            <a:lvl1pPr marL="171893" indent="-171893">
              <a:lnSpc>
                <a:spcPct val="113000"/>
              </a:lnSpc>
              <a:spcAft>
                <a:spcPts val="728"/>
              </a:spcAft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CC7A3-17F0-8934-EC48-C8ECA28165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47560" y="6377941"/>
            <a:ext cx="4944576" cy="342898"/>
          </a:xfrm>
        </p:spPr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1F0F8-FBD7-41D6-01EF-7981FD9DB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27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C6B2DB-2E6F-CB49-D495-EB6DB6AD55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0104100"/>
              <a:gd name="connsiteY0" fmla="*/ 10317137 h 11309350"/>
              <a:gd name="connsiteX1" fmla="*/ 20104100 w 20104100"/>
              <a:gd name="connsiteY1" fmla="*/ 10317137 h 11309350"/>
              <a:gd name="connsiteX2" fmla="*/ 20104100 w 20104100"/>
              <a:gd name="connsiteY2" fmla="*/ 11309350 h 11309350"/>
              <a:gd name="connsiteX3" fmla="*/ 0 w 20104100"/>
              <a:gd name="connsiteY3" fmla="*/ 11309350 h 11309350"/>
              <a:gd name="connsiteX4" fmla="*/ 0 w 20104100"/>
              <a:gd name="connsiteY4" fmla="*/ 0 h 11309350"/>
              <a:gd name="connsiteX5" fmla="*/ 20104100 w 20104100"/>
              <a:gd name="connsiteY5" fmla="*/ 0 h 11309350"/>
              <a:gd name="connsiteX6" fmla="*/ 20104100 w 20104100"/>
              <a:gd name="connsiteY6" fmla="*/ 10307993 h 11309350"/>
              <a:gd name="connsiteX7" fmla="*/ 0 w 20104100"/>
              <a:gd name="connsiteY7" fmla="*/ 10307993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4100" h="11309350">
                <a:moveTo>
                  <a:pt x="0" y="10317137"/>
                </a:moveTo>
                <a:lnTo>
                  <a:pt x="20104100" y="10317137"/>
                </a:lnTo>
                <a:lnTo>
                  <a:pt x="20104100" y="11309350"/>
                </a:lnTo>
                <a:lnTo>
                  <a:pt x="0" y="11309350"/>
                </a:lnTo>
                <a:close/>
                <a:moveTo>
                  <a:pt x="0" y="0"/>
                </a:moveTo>
                <a:lnTo>
                  <a:pt x="20104100" y="0"/>
                </a:lnTo>
                <a:lnTo>
                  <a:pt x="20104100" y="10307993"/>
                </a:lnTo>
                <a:lnTo>
                  <a:pt x="0" y="103079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83C71-2714-EE07-FC53-6F6DCEE1AB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397F0-E2E2-F43F-4A82-CE7A50AF0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02E674-B82D-021D-F8A3-81BF13109DF4}"/>
              </a:ext>
            </a:extLst>
          </p:cNvPr>
          <p:cNvCxnSpPr>
            <a:cxnSpLocks/>
          </p:cNvCxnSpPr>
          <p:nvPr userDrawn="1"/>
        </p:nvCxnSpPr>
        <p:spPr>
          <a:xfrm>
            <a:off x="0" y="6247673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450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Speak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D3453-2A24-9FF7-DCC4-FF18A1A370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32E30-48F8-97DB-4C34-811E75B8A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D9F0606-033B-CA9D-3233-D8CD0ECAC2ED}"/>
              </a:ext>
            </a:extLst>
          </p:cNvPr>
          <p:cNvSpPr/>
          <p:nvPr userDrawn="1"/>
        </p:nvSpPr>
        <p:spPr>
          <a:xfrm rot="5400000">
            <a:off x="305404" y="-305404"/>
            <a:ext cx="6247673" cy="6858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1B873A-7F5A-E8C5-3D77-33EEEFEF4C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5332" y="5470348"/>
            <a:ext cx="9519464" cy="355611"/>
          </a:xfrm>
        </p:spPr>
        <p:txBody>
          <a:bodyPr lIns="914400"/>
          <a:lstStyle>
            <a:lvl1pPr algn="l">
              <a:defRPr sz="194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22467E1E-2985-DA83-3CFB-711264C29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69" y="472426"/>
            <a:ext cx="3142348" cy="3245102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7E03D-A1D6-D670-C034-5F086B30C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5332" y="2370969"/>
            <a:ext cx="9519464" cy="3099379"/>
          </a:xfrm>
          <a:solidFill>
            <a:schemeClr val="bg1"/>
          </a:solidFill>
        </p:spPr>
        <p:txBody>
          <a:bodyPr lIns="914400" tIns="914400" rIns="914400" bIns="914400" anchor="ctr">
            <a:noAutofit/>
          </a:bodyPr>
          <a:lstStyle>
            <a:lvl1pPr algn="l" defTabSz="914358" rtl="0">
              <a:lnSpc>
                <a:spcPct val="90000"/>
              </a:lnSpc>
              <a:defRPr>
                <a:latin typeface="+mj-lt"/>
              </a:defRPr>
            </a:lvl1pPr>
          </a:lstStyle>
          <a:p>
            <a:pPr algn="l" defTabSz="1507846" rtl="0">
              <a:lnSpc>
                <a:spcPct val="90000"/>
              </a:lnSpc>
            </a:pPr>
            <a:r>
              <a:rPr lang="en-US" sz="3638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rPr>
              <a:t>Add quote here</a:t>
            </a:r>
          </a:p>
        </p:txBody>
      </p:sp>
    </p:spTree>
    <p:extLst>
      <p:ext uri="{BB962C8B-B14F-4D97-AF65-F5344CB8AC3E}">
        <p14:creationId xmlns:p14="http://schemas.microsoft.com/office/powerpoint/2010/main" val="112047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D3453-2A24-9FF7-DCC4-FF18A1A370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32E30-48F8-97DB-4C34-811E75B8A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1B873A-7F5A-E8C5-3D77-33EEEFEF4C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7293" y="4306948"/>
            <a:ext cx="2725164" cy="1795002"/>
          </a:xfrm>
        </p:spPr>
        <p:txBody>
          <a:bodyPr lIns="91440"/>
          <a:lstStyle>
            <a:lvl1pPr algn="r">
              <a:defRPr sz="194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22467E1E-2985-DA83-3CFB-711264C29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69" y="472426"/>
            <a:ext cx="11229272" cy="3557275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C6DDA5-C3CD-EC73-8380-DDE0A2122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469" y="3429000"/>
            <a:ext cx="8271769" cy="2672948"/>
          </a:xfrm>
          <a:solidFill>
            <a:schemeClr val="bg1"/>
          </a:solidFill>
        </p:spPr>
        <p:txBody>
          <a:bodyPr anchor="ctr"/>
          <a:lstStyle>
            <a:lvl1pPr>
              <a:defRPr sz="2911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Add quote here</a:t>
            </a:r>
          </a:p>
        </p:txBody>
      </p:sp>
    </p:spTree>
    <p:extLst>
      <p:ext uri="{BB962C8B-B14F-4D97-AF65-F5344CB8AC3E}">
        <p14:creationId xmlns:p14="http://schemas.microsoft.com/office/powerpoint/2010/main" val="426698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AA6E-8C8D-A4EB-8FFE-E34A6FC4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E4981-EC6B-7374-4B48-6E094237F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67766-D3EB-22D0-44D6-F8C32228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754E-0F20-4439-B9AC-CDCCDF1F4133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950B7-3DC9-127C-A005-2B5291A4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EF753-9D30-B24C-BAD2-B1B043C7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5AED-29A3-455A-9011-AEB0AB50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842F2-2FCC-8338-9F60-10A15205B2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5596-E6B5-0385-E5D8-9A319879F4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8878C-2D82-8E44-FADE-E65090F60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59" y="573279"/>
            <a:ext cx="5231085" cy="5231102"/>
          </a:xfrm>
          <a:solidFill>
            <a:schemeClr val="bg1">
              <a:lumMod val="95000"/>
            </a:schemeClr>
          </a:solidFill>
        </p:spPr>
        <p:txBody>
          <a:bodyPr vert="horz" wrap="none" lIns="91440" tIns="45720" rIns="91440" bIns="45720" rtlCol="0" anchor="ctr">
            <a:normAutofit/>
          </a:bodyPr>
          <a:lstStyle>
            <a:lvl1pPr algn="ctr">
              <a:defRPr lang="en-US" sz="14493" i="0" dirty="0"/>
            </a:lvl1pPr>
          </a:lstStyle>
          <a:p>
            <a:pPr marL="0" lvl="0" algn="ctr"/>
            <a:r>
              <a:rPr lang="en-US" dirty="0"/>
              <a:t>##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7F49CE-5A41-537B-8AB8-89A1691ACD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8397" y="573278"/>
            <a:ext cx="4898365" cy="523110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851" dirty="0"/>
            </a:lvl1pPr>
          </a:lstStyle>
          <a:p>
            <a:pPr marL="0" marR="0" lvl="0" indent="0" defTabSz="55449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brief text description of data point here</a:t>
            </a:r>
          </a:p>
        </p:txBody>
      </p:sp>
    </p:spTree>
    <p:extLst>
      <p:ext uri="{BB962C8B-B14F-4D97-AF65-F5344CB8AC3E}">
        <p14:creationId xmlns:p14="http://schemas.microsoft.com/office/powerpoint/2010/main" val="1718925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Title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6E6E06-EFCE-7BA8-344C-9B618DDBB4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0104100"/>
              <a:gd name="connsiteY0" fmla="*/ 10317137 h 11309350"/>
              <a:gd name="connsiteX1" fmla="*/ 20104100 w 20104100"/>
              <a:gd name="connsiteY1" fmla="*/ 10317137 h 11309350"/>
              <a:gd name="connsiteX2" fmla="*/ 20104100 w 20104100"/>
              <a:gd name="connsiteY2" fmla="*/ 11309350 h 11309350"/>
              <a:gd name="connsiteX3" fmla="*/ 0 w 20104100"/>
              <a:gd name="connsiteY3" fmla="*/ 11309350 h 11309350"/>
              <a:gd name="connsiteX4" fmla="*/ 0 w 20104100"/>
              <a:gd name="connsiteY4" fmla="*/ 0 h 11309350"/>
              <a:gd name="connsiteX5" fmla="*/ 20104100 w 20104100"/>
              <a:gd name="connsiteY5" fmla="*/ 0 h 11309350"/>
              <a:gd name="connsiteX6" fmla="*/ 20104100 w 20104100"/>
              <a:gd name="connsiteY6" fmla="*/ 10307993 h 11309350"/>
              <a:gd name="connsiteX7" fmla="*/ 0 w 20104100"/>
              <a:gd name="connsiteY7" fmla="*/ 10307993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4100" h="11309350">
                <a:moveTo>
                  <a:pt x="0" y="10317137"/>
                </a:moveTo>
                <a:lnTo>
                  <a:pt x="20104100" y="10317137"/>
                </a:lnTo>
                <a:lnTo>
                  <a:pt x="20104100" y="11309350"/>
                </a:lnTo>
                <a:lnTo>
                  <a:pt x="0" y="11309350"/>
                </a:lnTo>
                <a:close/>
                <a:moveTo>
                  <a:pt x="0" y="0"/>
                </a:moveTo>
                <a:lnTo>
                  <a:pt x="20104100" y="0"/>
                </a:lnTo>
                <a:lnTo>
                  <a:pt x="20104100" y="10307993"/>
                </a:lnTo>
                <a:lnTo>
                  <a:pt x="0" y="103079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C28C51-F7C0-F722-6A96-20E4EE57D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120" y="1"/>
            <a:ext cx="9792880" cy="6847295"/>
          </a:xfrm>
          <a:custGeom>
            <a:avLst/>
            <a:gdLst>
              <a:gd name="connsiteX0" fmla="*/ 0 w 16148051"/>
              <a:gd name="connsiteY0" fmla="*/ 10299484 h 11291697"/>
              <a:gd name="connsiteX1" fmla="*/ 16148051 w 16148051"/>
              <a:gd name="connsiteY1" fmla="*/ 10299484 h 11291697"/>
              <a:gd name="connsiteX2" fmla="*/ 16148051 w 16148051"/>
              <a:gd name="connsiteY2" fmla="*/ 11291697 h 11291697"/>
              <a:gd name="connsiteX3" fmla="*/ 0 w 16148051"/>
              <a:gd name="connsiteY3" fmla="*/ 11291697 h 11291697"/>
              <a:gd name="connsiteX4" fmla="*/ 0 w 16148051"/>
              <a:gd name="connsiteY4" fmla="*/ 0 h 11291697"/>
              <a:gd name="connsiteX5" fmla="*/ 16148051 w 16148051"/>
              <a:gd name="connsiteY5" fmla="*/ 0 h 11291697"/>
              <a:gd name="connsiteX6" fmla="*/ 16148051 w 16148051"/>
              <a:gd name="connsiteY6" fmla="*/ 10290340 h 11291697"/>
              <a:gd name="connsiteX7" fmla="*/ 0 w 16148051"/>
              <a:gd name="connsiteY7" fmla="*/ 10290340 h 1129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8051" h="11291697">
                <a:moveTo>
                  <a:pt x="0" y="10299484"/>
                </a:moveTo>
                <a:lnTo>
                  <a:pt x="16148051" y="10299484"/>
                </a:lnTo>
                <a:lnTo>
                  <a:pt x="16148051" y="11291697"/>
                </a:lnTo>
                <a:lnTo>
                  <a:pt x="0" y="11291697"/>
                </a:lnTo>
                <a:close/>
                <a:moveTo>
                  <a:pt x="0" y="0"/>
                </a:moveTo>
                <a:lnTo>
                  <a:pt x="16148051" y="0"/>
                </a:lnTo>
                <a:lnTo>
                  <a:pt x="16148051" y="10290340"/>
                </a:lnTo>
                <a:lnTo>
                  <a:pt x="0" y="10290340"/>
                </a:lnTo>
                <a:close/>
              </a:path>
            </a:pathLst>
          </a:custGeom>
          <a:gradFill flip="none" rotWithShape="1">
            <a:gsLst>
              <a:gs pos="80000">
                <a:schemeClr val="accent2">
                  <a:alpha val="90000"/>
                </a:schemeClr>
              </a:gs>
              <a:gs pos="0">
                <a:schemeClr val="tx1">
                  <a:alpha val="0"/>
                </a:schemeClr>
              </a:gs>
              <a:gs pos="34000">
                <a:schemeClr val="accent2">
                  <a:alpha val="60000"/>
                </a:schemeClr>
              </a:gs>
            </a:gsLst>
            <a:lin ang="0" scaled="1"/>
            <a:tileRect/>
          </a:gradFill>
        </p:spPr>
        <p:txBody>
          <a:bodyPr vert="horz" wrap="square" lIns="4572000" tIns="1371600" rIns="1554480" bIns="1371600" rtlCol="0" anchor="ctr">
            <a:noAutofit/>
          </a:bodyPr>
          <a:lstStyle>
            <a:lvl1pPr algn="r">
              <a:defRPr lang="en-US" sz="4366" dirty="0">
                <a:solidFill>
                  <a:schemeClr val="bg1"/>
                </a:solidFill>
              </a:defRPr>
            </a:lvl1pPr>
          </a:lstStyle>
          <a:p>
            <a:pPr lvl="0" algn="r" defTabSz="914358" rtl="0">
              <a:lnSpc>
                <a:spcPct val="90000"/>
              </a:lnSpc>
            </a:pPr>
            <a:r>
              <a:rPr lang="en-US" dirty="0"/>
              <a:t>Add your slide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02E674-B82D-021D-F8A3-81BF13109DF4}"/>
              </a:ext>
            </a:extLst>
          </p:cNvPr>
          <p:cNvCxnSpPr>
            <a:cxnSpLocks/>
          </p:cNvCxnSpPr>
          <p:nvPr userDrawn="1"/>
        </p:nvCxnSpPr>
        <p:spPr>
          <a:xfrm>
            <a:off x="0" y="6247673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83C71-2714-EE07-FC53-6F6DCEE1AB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397F0-E2E2-F43F-4A82-CE7A50AF0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80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Title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84796D-86B7-BB81-CAAC-C9029C38A6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0104100"/>
              <a:gd name="connsiteY0" fmla="*/ 10317137 h 11309350"/>
              <a:gd name="connsiteX1" fmla="*/ 20104100 w 20104100"/>
              <a:gd name="connsiteY1" fmla="*/ 10317137 h 11309350"/>
              <a:gd name="connsiteX2" fmla="*/ 20104100 w 20104100"/>
              <a:gd name="connsiteY2" fmla="*/ 11309350 h 11309350"/>
              <a:gd name="connsiteX3" fmla="*/ 0 w 20104100"/>
              <a:gd name="connsiteY3" fmla="*/ 11309350 h 11309350"/>
              <a:gd name="connsiteX4" fmla="*/ 0 w 20104100"/>
              <a:gd name="connsiteY4" fmla="*/ 0 h 11309350"/>
              <a:gd name="connsiteX5" fmla="*/ 20104100 w 20104100"/>
              <a:gd name="connsiteY5" fmla="*/ 0 h 11309350"/>
              <a:gd name="connsiteX6" fmla="*/ 20104100 w 20104100"/>
              <a:gd name="connsiteY6" fmla="*/ 10307993 h 11309350"/>
              <a:gd name="connsiteX7" fmla="*/ 0 w 20104100"/>
              <a:gd name="connsiteY7" fmla="*/ 10307993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4100" h="11309350">
                <a:moveTo>
                  <a:pt x="0" y="10317137"/>
                </a:moveTo>
                <a:lnTo>
                  <a:pt x="20104100" y="10317137"/>
                </a:lnTo>
                <a:lnTo>
                  <a:pt x="20104100" y="11309350"/>
                </a:lnTo>
                <a:lnTo>
                  <a:pt x="0" y="11309350"/>
                </a:lnTo>
                <a:close/>
                <a:moveTo>
                  <a:pt x="0" y="0"/>
                </a:moveTo>
                <a:lnTo>
                  <a:pt x="20104100" y="0"/>
                </a:lnTo>
                <a:lnTo>
                  <a:pt x="20104100" y="10307993"/>
                </a:lnTo>
                <a:lnTo>
                  <a:pt x="0" y="103079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9B927F-80A7-8547-876F-5DFD6E780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120" y="1"/>
            <a:ext cx="9792880" cy="6847295"/>
          </a:xfrm>
          <a:custGeom>
            <a:avLst/>
            <a:gdLst>
              <a:gd name="connsiteX0" fmla="*/ 0 w 16148051"/>
              <a:gd name="connsiteY0" fmla="*/ 10299484 h 11291697"/>
              <a:gd name="connsiteX1" fmla="*/ 16148051 w 16148051"/>
              <a:gd name="connsiteY1" fmla="*/ 10299484 h 11291697"/>
              <a:gd name="connsiteX2" fmla="*/ 16148051 w 16148051"/>
              <a:gd name="connsiteY2" fmla="*/ 11291697 h 11291697"/>
              <a:gd name="connsiteX3" fmla="*/ 0 w 16148051"/>
              <a:gd name="connsiteY3" fmla="*/ 11291697 h 11291697"/>
              <a:gd name="connsiteX4" fmla="*/ 0 w 16148051"/>
              <a:gd name="connsiteY4" fmla="*/ 0 h 11291697"/>
              <a:gd name="connsiteX5" fmla="*/ 16148051 w 16148051"/>
              <a:gd name="connsiteY5" fmla="*/ 0 h 11291697"/>
              <a:gd name="connsiteX6" fmla="*/ 16148051 w 16148051"/>
              <a:gd name="connsiteY6" fmla="*/ 10290340 h 11291697"/>
              <a:gd name="connsiteX7" fmla="*/ 0 w 16148051"/>
              <a:gd name="connsiteY7" fmla="*/ 10290340 h 1129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8051" h="11291697">
                <a:moveTo>
                  <a:pt x="0" y="10299484"/>
                </a:moveTo>
                <a:lnTo>
                  <a:pt x="16148051" y="10299484"/>
                </a:lnTo>
                <a:lnTo>
                  <a:pt x="16148051" y="11291697"/>
                </a:lnTo>
                <a:lnTo>
                  <a:pt x="0" y="11291697"/>
                </a:lnTo>
                <a:close/>
                <a:moveTo>
                  <a:pt x="0" y="0"/>
                </a:moveTo>
                <a:lnTo>
                  <a:pt x="16148051" y="0"/>
                </a:lnTo>
                <a:lnTo>
                  <a:pt x="16148051" y="10290340"/>
                </a:lnTo>
                <a:lnTo>
                  <a:pt x="0" y="10290340"/>
                </a:lnTo>
                <a:close/>
              </a:path>
            </a:pathLst>
          </a:custGeom>
          <a:gradFill flip="none" rotWithShape="1">
            <a:gsLst>
              <a:gs pos="80000">
                <a:schemeClr val="tx1">
                  <a:alpha val="90000"/>
                </a:schemeClr>
              </a:gs>
              <a:gs pos="0">
                <a:schemeClr val="tx1">
                  <a:alpha val="0"/>
                </a:schemeClr>
              </a:gs>
              <a:gs pos="35000">
                <a:schemeClr val="tx1">
                  <a:alpha val="60000"/>
                </a:schemeClr>
              </a:gs>
            </a:gsLst>
            <a:lin ang="0" scaled="1"/>
            <a:tileRect/>
          </a:gradFill>
        </p:spPr>
        <p:txBody>
          <a:bodyPr vert="horz" wrap="square" lIns="4572000" tIns="1371600" rIns="1554480" bIns="1371600" rtlCol="0" anchor="ctr">
            <a:noAutofit/>
          </a:bodyPr>
          <a:lstStyle>
            <a:lvl1pPr algn="r">
              <a:defRPr lang="en-US" sz="4366" dirty="0">
                <a:solidFill>
                  <a:schemeClr val="bg1"/>
                </a:solidFill>
              </a:defRPr>
            </a:lvl1pPr>
          </a:lstStyle>
          <a:p>
            <a:pPr lvl="0" algn="r" defTabSz="914358" rtl="0">
              <a:lnSpc>
                <a:spcPct val="90000"/>
              </a:lnSpc>
            </a:pPr>
            <a:r>
              <a:rPr lang="en-US" dirty="0"/>
              <a:t>Add your slide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02E674-B82D-021D-F8A3-81BF13109DF4}"/>
              </a:ext>
            </a:extLst>
          </p:cNvPr>
          <p:cNvCxnSpPr>
            <a:cxnSpLocks/>
          </p:cNvCxnSpPr>
          <p:nvPr userDrawn="1"/>
        </p:nvCxnSpPr>
        <p:spPr>
          <a:xfrm>
            <a:off x="0" y="6247673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83C71-2714-EE07-FC53-6F6DCEE1AB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397F0-E2E2-F43F-4A82-CE7A50AF0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12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, + Full Image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5FEE86-6EE8-AECD-1BF0-F61CC6343E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0104100"/>
              <a:gd name="connsiteY0" fmla="*/ 10317137 h 11309350"/>
              <a:gd name="connsiteX1" fmla="*/ 20104100 w 20104100"/>
              <a:gd name="connsiteY1" fmla="*/ 10317137 h 11309350"/>
              <a:gd name="connsiteX2" fmla="*/ 20104100 w 20104100"/>
              <a:gd name="connsiteY2" fmla="*/ 11309350 h 11309350"/>
              <a:gd name="connsiteX3" fmla="*/ 0 w 20104100"/>
              <a:gd name="connsiteY3" fmla="*/ 11309350 h 11309350"/>
              <a:gd name="connsiteX4" fmla="*/ 0 w 20104100"/>
              <a:gd name="connsiteY4" fmla="*/ 0 h 11309350"/>
              <a:gd name="connsiteX5" fmla="*/ 20104100 w 20104100"/>
              <a:gd name="connsiteY5" fmla="*/ 0 h 11309350"/>
              <a:gd name="connsiteX6" fmla="*/ 20104100 w 20104100"/>
              <a:gd name="connsiteY6" fmla="*/ 10307993 h 11309350"/>
              <a:gd name="connsiteX7" fmla="*/ 0 w 20104100"/>
              <a:gd name="connsiteY7" fmla="*/ 10307993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4100" h="11309350">
                <a:moveTo>
                  <a:pt x="0" y="10317137"/>
                </a:moveTo>
                <a:lnTo>
                  <a:pt x="20104100" y="10317137"/>
                </a:lnTo>
                <a:lnTo>
                  <a:pt x="20104100" y="11309350"/>
                </a:lnTo>
                <a:lnTo>
                  <a:pt x="0" y="11309350"/>
                </a:lnTo>
                <a:close/>
                <a:moveTo>
                  <a:pt x="0" y="0"/>
                </a:moveTo>
                <a:lnTo>
                  <a:pt x="20104100" y="0"/>
                </a:lnTo>
                <a:lnTo>
                  <a:pt x="20104100" y="10307993"/>
                </a:lnTo>
                <a:lnTo>
                  <a:pt x="0" y="103079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13DC9-0D2D-6D1F-18CF-821F1D402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545183" cy="6858000"/>
          </a:xfrm>
          <a:custGeom>
            <a:avLst/>
            <a:gdLst>
              <a:gd name="connsiteX0" fmla="*/ 0 w 14142721"/>
              <a:gd name="connsiteY0" fmla="*/ 10317137 h 11309350"/>
              <a:gd name="connsiteX1" fmla="*/ 14142721 w 14142721"/>
              <a:gd name="connsiteY1" fmla="*/ 10317137 h 11309350"/>
              <a:gd name="connsiteX2" fmla="*/ 14142721 w 14142721"/>
              <a:gd name="connsiteY2" fmla="*/ 11309350 h 11309350"/>
              <a:gd name="connsiteX3" fmla="*/ 0 w 14142721"/>
              <a:gd name="connsiteY3" fmla="*/ 11309350 h 11309350"/>
              <a:gd name="connsiteX4" fmla="*/ 0 w 14142721"/>
              <a:gd name="connsiteY4" fmla="*/ 0 h 11309350"/>
              <a:gd name="connsiteX5" fmla="*/ 14142721 w 14142721"/>
              <a:gd name="connsiteY5" fmla="*/ 0 h 11309350"/>
              <a:gd name="connsiteX6" fmla="*/ 14142721 w 14142721"/>
              <a:gd name="connsiteY6" fmla="*/ 10307993 h 11309350"/>
              <a:gd name="connsiteX7" fmla="*/ 0 w 14142721"/>
              <a:gd name="connsiteY7" fmla="*/ 10307993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42721" h="11309350">
                <a:moveTo>
                  <a:pt x="0" y="10317137"/>
                </a:moveTo>
                <a:lnTo>
                  <a:pt x="14142721" y="10317137"/>
                </a:lnTo>
                <a:lnTo>
                  <a:pt x="14142721" y="11309350"/>
                </a:lnTo>
                <a:lnTo>
                  <a:pt x="0" y="11309350"/>
                </a:lnTo>
                <a:close/>
                <a:moveTo>
                  <a:pt x="0" y="0"/>
                </a:moveTo>
                <a:lnTo>
                  <a:pt x="14142721" y="0"/>
                </a:lnTo>
                <a:lnTo>
                  <a:pt x="14142721" y="10307993"/>
                </a:lnTo>
                <a:lnTo>
                  <a:pt x="0" y="10307993"/>
                </a:lnTo>
                <a:close/>
              </a:path>
            </a:pathLst>
          </a:custGeom>
          <a:gradFill>
            <a:gsLst>
              <a:gs pos="80000">
                <a:schemeClr val="accent2">
                  <a:alpha val="90000"/>
                </a:schemeClr>
              </a:gs>
              <a:gs pos="0">
                <a:schemeClr val="accent2">
                  <a:alpha val="0"/>
                </a:schemeClr>
              </a:gs>
              <a:gs pos="36000">
                <a:schemeClr val="accent2">
                  <a:alpha val="60000"/>
                </a:schemeClr>
              </a:gs>
            </a:gsLst>
            <a:lin ang="10800000" scaled="1"/>
          </a:gradFill>
        </p:spPr>
        <p:txBody>
          <a:bodyPr wrap="square" lIns="1554480" tIns="1737360" rIns="1554480" anchor="t">
            <a:noAutofit/>
          </a:bodyPr>
          <a:lstStyle>
            <a:lvl1pPr algn="l" defTabSz="914358" rtl="0">
              <a:lnSpc>
                <a:spcPct val="90000"/>
              </a:lnSpc>
              <a:defRPr lang="en-US" sz="3638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Add your slide title right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02E674-B82D-021D-F8A3-81BF13109DF4}"/>
              </a:ext>
            </a:extLst>
          </p:cNvPr>
          <p:cNvCxnSpPr>
            <a:cxnSpLocks/>
          </p:cNvCxnSpPr>
          <p:nvPr userDrawn="1"/>
        </p:nvCxnSpPr>
        <p:spPr>
          <a:xfrm>
            <a:off x="0" y="6247673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83C71-2714-EE07-FC53-6F6DCEE1AB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397F0-E2E2-F43F-4A82-CE7A50AF0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7799F10-9FE4-4514-E2F6-DD104A739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537" y="2774252"/>
            <a:ext cx="5023986" cy="2929517"/>
          </a:xfrm>
        </p:spPr>
        <p:txBody>
          <a:bodyPr tIns="91440" bIns="91440"/>
          <a:lstStyle>
            <a:lvl1pPr>
              <a:lnSpc>
                <a:spcPct val="113000"/>
              </a:lnSpc>
              <a:spcAft>
                <a:spcPts val="728"/>
              </a:spcAft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531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, + Full Image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50EF31F-3EA5-06C1-70DC-9C79D11484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0104100"/>
              <a:gd name="connsiteY0" fmla="*/ 10317137 h 11309350"/>
              <a:gd name="connsiteX1" fmla="*/ 20104100 w 20104100"/>
              <a:gd name="connsiteY1" fmla="*/ 10317137 h 11309350"/>
              <a:gd name="connsiteX2" fmla="*/ 20104100 w 20104100"/>
              <a:gd name="connsiteY2" fmla="*/ 11309350 h 11309350"/>
              <a:gd name="connsiteX3" fmla="*/ 0 w 20104100"/>
              <a:gd name="connsiteY3" fmla="*/ 11309350 h 11309350"/>
              <a:gd name="connsiteX4" fmla="*/ 0 w 20104100"/>
              <a:gd name="connsiteY4" fmla="*/ 0 h 11309350"/>
              <a:gd name="connsiteX5" fmla="*/ 20104100 w 20104100"/>
              <a:gd name="connsiteY5" fmla="*/ 0 h 11309350"/>
              <a:gd name="connsiteX6" fmla="*/ 20104100 w 20104100"/>
              <a:gd name="connsiteY6" fmla="*/ 10307993 h 11309350"/>
              <a:gd name="connsiteX7" fmla="*/ 0 w 20104100"/>
              <a:gd name="connsiteY7" fmla="*/ 10307993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4100" h="11309350">
                <a:moveTo>
                  <a:pt x="0" y="10317137"/>
                </a:moveTo>
                <a:lnTo>
                  <a:pt x="20104100" y="10317137"/>
                </a:lnTo>
                <a:lnTo>
                  <a:pt x="20104100" y="11309350"/>
                </a:lnTo>
                <a:lnTo>
                  <a:pt x="0" y="11309350"/>
                </a:lnTo>
                <a:close/>
                <a:moveTo>
                  <a:pt x="0" y="0"/>
                </a:moveTo>
                <a:lnTo>
                  <a:pt x="20104100" y="0"/>
                </a:lnTo>
                <a:lnTo>
                  <a:pt x="20104100" y="10307993"/>
                </a:lnTo>
                <a:lnTo>
                  <a:pt x="0" y="103079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9F700-88EC-E206-5EDA-06AF9E8B5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8545183" cy="6858001"/>
          </a:xfrm>
          <a:custGeom>
            <a:avLst/>
            <a:gdLst>
              <a:gd name="connsiteX0" fmla="*/ 0 w 14142721"/>
              <a:gd name="connsiteY0" fmla="*/ 10317137 h 11309350"/>
              <a:gd name="connsiteX1" fmla="*/ 14142721 w 14142721"/>
              <a:gd name="connsiteY1" fmla="*/ 10317137 h 11309350"/>
              <a:gd name="connsiteX2" fmla="*/ 14142721 w 14142721"/>
              <a:gd name="connsiteY2" fmla="*/ 11309350 h 11309350"/>
              <a:gd name="connsiteX3" fmla="*/ 0 w 14142721"/>
              <a:gd name="connsiteY3" fmla="*/ 11309350 h 11309350"/>
              <a:gd name="connsiteX4" fmla="*/ 0 w 14142721"/>
              <a:gd name="connsiteY4" fmla="*/ 0 h 11309350"/>
              <a:gd name="connsiteX5" fmla="*/ 14142721 w 14142721"/>
              <a:gd name="connsiteY5" fmla="*/ 0 h 11309350"/>
              <a:gd name="connsiteX6" fmla="*/ 14142721 w 14142721"/>
              <a:gd name="connsiteY6" fmla="*/ 10307993 h 11309350"/>
              <a:gd name="connsiteX7" fmla="*/ 0 w 14142721"/>
              <a:gd name="connsiteY7" fmla="*/ 10307993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42721" h="11309350">
                <a:moveTo>
                  <a:pt x="0" y="10317137"/>
                </a:moveTo>
                <a:lnTo>
                  <a:pt x="14142721" y="10317137"/>
                </a:lnTo>
                <a:lnTo>
                  <a:pt x="14142721" y="11309350"/>
                </a:lnTo>
                <a:lnTo>
                  <a:pt x="0" y="11309350"/>
                </a:lnTo>
                <a:close/>
                <a:moveTo>
                  <a:pt x="0" y="0"/>
                </a:moveTo>
                <a:lnTo>
                  <a:pt x="14142721" y="0"/>
                </a:lnTo>
                <a:lnTo>
                  <a:pt x="14142721" y="10307993"/>
                </a:lnTo>
                <a:lnTo>
                  <a:pt x="0" y="10307993"/>
                </a:lnTo>
                <a:close/>
              </a:path>
            </a:pathLst>
          </a:custGeom>
          <a:gradFill>
            <a:gsLst>
              <a:gs pos="80000">
                <a:schemeClr val="tx1">
                  <a:alpha val="90181"/>
                </a:schemeClr>
              </a:gs>
              <a:gs pos="0">
                <a:schemeClr val="tx1">
                  <a:alpha val="0"/>
                </a:schemeClr>
              </a:gs>
              <a:gs pos="36000">
                <a:schemeClr val="tx1">
                  <a:alpha val="60000"/>
                </a:schemeClr>
              </a:gs>
            </a:gsLst>
            <a:lin ang="10800000" scaled="1"/>
          </a:gradFill>
        </p:spPr>
        <p:txBody>
          <a:bodyPr wrap="square" lIns="1554480" tIns="1737360" rIns="1554480" anchor="t">
            <a:noAutofit/>
          </a:bodyPr>
          <a:lstStyle>
            <a:lvl1pPr algn="l" defTabSz="914358" rtl="0">
              <a:lnSpc>
                <a:spcPct val="90000"/>
              </a:lnSpc>
              <a:defRPr lang="en-US" sz="3638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Add your slide title right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02E674-B82D-021D-F8A3-81BF13109DF4}"/>
              </a:ext>
            </a:extLst>
          </p:cNvPr>
          <p:cNvCxnSpPr>
            <a:cxnSpLocks/>
          </p:cNvCxnSpPr>
          <p:nvPr userDrawn="1"/>
        </p:nvCxnSpPr>
        <p:spPr>
          <a:xfrm>
            <a:off x="0" y="6247673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397F0-E2E2-F43F-4A82-CE7A50AF0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7799F10-9FE4-4514-E2F6-DD104A739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537" y="2774252"/>
            <a:ext cx="5023986" cy="2929517"/>
          </a:xfrm>
        </p:spPr>
        <p:txBody>
          <a:bodyPr tIns="91440" bIns="91440"/>
          <a:lstStyle>
            <a:lvl1pPr>
              <a:lnSpc>
                <a:spcPct val="113000"/>
              </a:lnSpc>
              <a:spcAft>
                <a:spcPts val="728"/>
              </a:spcAft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0E7851-989F-2426-B486-388A4E78E0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79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51CD9F4-828D-A455-728E-8B48E131D1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60819" cy="6858000"/>
          </a:xfrm>
          <a:custGeom>
            <a:avLst/>
            <a:gdLst>
              <a:gd name="connsiteX0" fmla="*/ 0 w 10000388"/>
              <a:gd name="connsiteY0" fmla="*/ 10317137 h 11309350"/>
              <a:gd name="connsiteX1" fmla="*/ 10000388 w 10000388"/>
              <a:gd name="connsiteY1" fmla="*/ 10317137 h 11309350"/>
              <a:gd name="connsiteX2" fmla="*/ 10000388 w 10000388"/>
              <a:gd name="connsiteY2" fmla="*/ 11309350 h 11309350"/>
              <a:gd name="connsiteX3" fmla="*/ 0 w 10000388"/>
              <a:gd name="connsiteY3" fmla="*/ 11309350 h 11309350"/>
              <a:gd name="connsiteX4" fmla="*/ 0 w 10000388"/>
              <a:gd name="connsiteY4" fmla="*/ 0 h 11309350"/>
              <a:gd name="connsiteX5" fmla="*/ 10000388 w 10000388"/>
              <a:gd name="connsiteY5" fmla="*/ 0 h 11309350"/>
              <a:gd name="connsiteX6" fmla="*/ 10000388 w 10000388"/>
              <a:gd name="connsiteY6" fmla="*/ 10307993 h 11309350"/>
              <a:gd name="connsiteX7" fmla="*/ 0 w 10000388"/>
              <a:gd name="connsiteY7" fmla="*/ 10307993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388" h="11309350">
                <a:moveTo>
                  <a:pt x="0" y="10317137"/>
                </a:moveTo>
                <a:lnTo>
                  <a:pt x="10000388" y="10317137"/>
                </a:lnTo>
                <a:lnTo>
                  <a:pt x="10000388" y="11309350"/>
                </a:lnTo>
                <a:lnTo>
                  <a:pt x="0" y="11309350"/>
                </a:lnTo>
                <a:close/>
                <a:moveTo>
                  <a:pt x="0" y="0"/>
                </a:moveTo>
                <a:lnTo>
                  <a:pt x="10000388" y="0"/>
                </a:lnTo>
                <a:lnTo>
                  <a:pt x="10000388" y="10307993"/>
                </a:lnTo>
                <a:lnTo>
                  <a:pt x="0" y="103079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46988-E98D-ED7A-4B93-1AFBCD702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136" y="1072405"/>
            <a:ext cx="4179862" cy="12937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slide title right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78170-1696-8050-F657-D08A2EDDA0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FA8F435F-E89B-F66B-B4CD-225F533BA52B}"/>
              </a:ext>
            </a:extLst>
          </p:cNvPr>
          <p:cNvSpPr txBox="1">
            <a:spLocks/>
          </p:cNvSpPr>
          <p:nvPr userDrawn="1"/>
        </p:nvSpPr>
        <p:spPr>
          <a:xfrm>
            <a:off x="307626" y="6377940"/>
            <a:ext cx="627084" cy="3428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kern="0"/>
            </a:defPPr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z="849" smtClean="0">
                <a:solidFill>
                  <a:schemeClr val="bg1"/>
                </a:solidFill>
              </a:rPr>
              <a:pPr/>
              <a:t>‹#›</a:t>
            </a:fld>
            <a:endParaRPr lang="en-US" sz="849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5311FF-21EA-3D56-2B64-587CE36B8142}"/>
              </a:ext>
            </a:extLst>
          </p:cNvPr>
          <p:cNvCxnSpPr>
            <a:cxnSpLocks/>
          </p:cNvCxnSpPr>
          <p:nvPr userDrawn="1"/>
        </p:nvCxnSpPr>
        <p:spPr>
          <a:xfrm>
            <a:off x="0" y="6247673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DFB693-9035-E905-7684-B2E8DC46E9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136" y="2629235"/>
            <a:ext cx="4179862" cy="3008110"/>
          </a:xfrm>
        </p:spPr>
        <p:txBody>
          <a:bodyPr tIns="91440" bIns="91440"/>
          <a:lstStyle>
            <a:lvl1pPr>
              <a:lnSpc>
                <a:spcPct val="113000"/>
              </a:lnSpc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C0773-1DBF-0AF0-D819-13134757DA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34710" y="6377941"/>
            <a:ext cx="4990787" cy="342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41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1859-363F-E1BE-65FD-172C024CC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3255" y="748951"/>
            <a:ext cx="6240486" cy="1406752"/>
          </a:xfrm>
        </p:spPr>
        <p:txBody>
          <a:bodyPr vert="horz" wrap="square" lIns="91440" tIns="91440" rIns="91440" bIns="0" rtlCol="0" anchor="b">
            <a:noAutofit/>
          </a:bodyPr>
          <a:lstStyle>
            <a:lvl1pPr>
              <a:defRPr lang="en-US" sz="6974" spc="-124">
                <a:latin typeface="+mj-lt"/>
                <a:cs typeface="Arial"/>
              </a:defRPr>
            </a:lvl1pPr>
          </a:lstStyle>
          <a:p>
            <a:pPr marL="7701" lvl="0">
              <a:lnSpc>
                <a:spcPct val="80000"/>
              </a:lnSpc>
            </a:pPr>
            <a:r>
              <a:rPr lang="en-US" dirty="0"/>
              <a:t>Thank You.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781A60-1194-6781-F4CC-A4647896311E}"/>
              </a:ext>
            </a:extLst>
          </p:cNvPr>
          <p:cNvCxnSpPr>
            <a:cxnSpLocks/>
          </p:cNvCxnSpPr>
          <p:nvPr userDrawn="1"/>
        </p:nvCxnSpPr>
        <p:spPr>
          <a:xfrm flipH="1">
            <a:off x="5633890" y="2775451"/>
            <a:ext cx="55935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2EE8D50D-27E9-B8F6-1E25-4867FF511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33" t="-1488" r="-17998" b="-1"/>
          <a:stretch/>
        </p:blipFill>
        <p:spPr>
          <a:xfrm>
            <a:off x="0" y="0"/>
            <a:ext cx="5978578" cy="6858001"/>
          </a:xfrm>
          <a:prstGeom prst="rect">
            <a:avLst/>
          </a:prstGeom>
        </p:spPr>
      </p:pic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2940F244-EA99-F0A1-7EE9-38B11DC86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3256" y="2181391"/>
            <a:ext cx="6240486" cy="411239"/>
          </a:xfrm>
        </p:spPr>
        <p:txBody>
          <a:bodyPr lIns="274320">
            <a:noAutofit/>
          </a:bodyPr>
          <a:lstStyle>
            <a:lvl1pPr>
              <a:defRPr lang="en-US" sz="2183" cap="all" spc="182" baseline="0" dirty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931ED20-B9BD-0DA6-5907-649B7CB3CC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43333" y="3185447"/>
            <a:ext cx="670489" cy="6713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93320BCD-A669-625E-A505-3340353B72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43333" y="4031284"/>
            <a:ext cx="670489" cy="6713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02BB9D29-6AF3-7D89-E349-113B91ACD3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3333" y="4877121"/>
            <a:ext cx="670489" cy="6713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7ABB59-0FC1-A548-F3CE-F233774F3B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04" y="3185444"/>
            <a:ext cx="5198737" cy="671323"/>
          </a:xfrm>
        </p:spPr>
        <p:txBody>
          <a:bodyPr anchor="ctr"/>
          <a:lstStyle>
            <a:lvl1pPr>
              <a:defRPr sz="2183"/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CBBEE6C-FF57-B3F5-0DFF-135029A9BE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004" y="4033777"/>
            <a:ext cx="5198737" cy="671323"/>
          </a:xfrm>
        </p:spPr>
        <p:txBody>
          <a:bodyPr anchor="ctr"/>
          <a:lstStyle>
            <a:lvl1pPr>
              <a:defRPr sz="2183"/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A0F2FA2-C9F9-803A-2752-7ECAB603D4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5004" y="4882110"/>
            <a:ext cx="5198737" cy="671323"/>
          </a:xfrm>
        </p:spPr>
        <p:txBody>
          <a:bodyPr anchor="ctr"/>
          <a:lstStyle>
            <a:lvl1pPr>
              <a:defRPr sz="2183"/>
            </a:lvl1pPr>
          </a:lstStyle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135740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- Q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08EE118-D0B1-2F51-6B56-87679E0AC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267" t="-1488" r="29801" b="-1"/>
          <a:stretch/>
        </p:blipFill>
        <p:spPr>
          <a:xfrm>
            <a:off x="6213423" y="0"/>
            <a:ext cx="5978578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906AB6-986E-5980-EF7B-1303B68E8D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947" y="3891078"/>
            <a:ext cx="2310550" cy="23103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403BC9-9B49-2F02-E136-FF705F16C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525" y="948551"/>
            <a:ext cx="6240486" cy="1406752"/>
          </a:xfrm>
        </p:spPr>
        <p:txBody>
          <a:bodyPr vert="horz" wrap="square" lIns="91440" tIns="91440" rIns="91440" bIns="0" rtlCol="0" anchor="b">
            <a:noAutofit/>
          </a:bodyPr>
          <a:lstStyle>
            <a:lvl1pPr>
              <a:defRPr lang="en-US" sz="8368" spc="-124">
                <a:latin typeface="+mj-lt"/>
                <a:cs typeface="Arial"/>
              </a:defRPr>
            </a:lvl1pPr>
          </a:lstStyle>
          <a:p>
            <a:pPr marL="7701" lvl="0">
              <a:lnSpc>
                <a:spcPct val="80000"/>
              </a:lnSpc>
            </a:pPr>
            <a:r>
              <a:rPr lang="en-US" dirty="0"/>
              <a:t>Thank You.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E34585-2EA6-CEF7-3DD9-BEF99C151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525" y="2388364"/>
            <a:ext cx="6240486" cy="948221"/>
          </a:xfrm>
        </p:spPr>
        <p:txBody>
          <a:bodyPr lIns="274320"/>
          <a:lstStyle>
            <a:lvl1pPr>
              <a:defRPr sz="2426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19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clusion - Q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08EE118-D0B1-2F51-6B56-87679E0AC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267" t="-1488" r="29801" b="-1"/>
          <a:stretch/>
        </p:blipFill>
        <p:spPr>
          <a:xfrm>
            <a:off x="6213423" y="0"/>
            <a:ext cx="5978578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403BC9-9B49-2F02-E136-FF705F16C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525" y="948551"/>
            <a:ext cx="6240486" cy="1406752"/>
          </a:xfrm>
        </p:spPr>
        <p:txBody>
          <a:bodyPr vert="horz" wrap="square" lIns="91440" tIns="91440" rIns="91440" bIns="0" rtlCol="0" anchor="b">
            <a:noAutofit/>
          </a:bodyPr>
          <a:lstStyle>
            <a:lvl1pPr>
              <a:defRPr lang="en-US" sz="8368" spc="-124">
                <a:latin typeface="+mj-lt"/>
                <a:cs typeface="Arial"/>
              </a:defRPr>
            </a:lvl1pPr>
          </a:lstStyle>
          <a:p>
            <a:pPr marL="7701" lvl="0">
              <a:lnSpc>
                <a:spcPct val="80000"/>
              </a:lnSpc>
            </a:pPr>
            <a:r>
              <a:rPr lang="en-US" dirty="0"/>
              <a:t>Thank You.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E34585-2EA6-CEF7-3DD9-BEF99C151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525" y="2388364"/>
            <a:ext cx="6240486" cy="948221"/>
          </a:xfrm>
        </p:spPr>
        <p:txBody>
          <a:bodyPr lIns="274320"/>
          <a:lstStyle>
            <a:lvl1pPr>
              <a:defRPr sz="2426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 descr="A qr code with a knot in center&#10;&#10;Description automatically generated">
            <a:extLst>
              <a:ext uri="{FF2B5EF4-FFF2-40B4-BE49-F238E27FC236}">
                <a16:creationId xmlns:a16="http://schemas.microsoft.com/office/drawing/2014/main" id="{E5906AB6-986E-5980-EF7B-1303B68E8D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47" y="3891078"/>
            <a:ext cx="2310550" cy="23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3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A33F-AA88-D42E-20E3-ABD950BF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4107D-7226-8E1B-9404-A3388417C3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99BB8-2B80-1558-B9C8-B941DA74EC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5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6FAB-4AED-39A5-2676-04232AC7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8B409-90FD-0715-59D7-8CF72ECBC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8F146-ECCB-EE0F-CAF9-C9B4BF6DA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CA79A-6EE8-FEB7-AA75-1F41CC95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754E-0F20-4439-B9AC-CDCCDF1F4133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2A499-1FEB-2339-11B8-B9A91C9C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8012E-3E3F-4F9D-7667-FA619B58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5AED-29A3-455A-9011-AEB0AB50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33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41F5B8C-6163-B745-D75C-C7313F063F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3BF4A7-47DA-9E5A-C9A5-812B98858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7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85E1-5D5E-12B7-45B7-99FEFB097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4CCA0-D984-0559-0382-B71A4DFAB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7E805-DB6F-BF86-D917-0197896E3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F7207-99A3-29C3-4C3F-3D59701CD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66AD6-6608-D14F-FDFF-3D8944E7A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D3610B-A10D-0B2A-03C2-BD6AAAAD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754E-0F20-4439-B9AC-CDCCDF1F4133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A6254F-1E34-DEEC-F22E-03CEFD51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1C91EA-6E1D-23FA-BCD1-348962F4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5AED-29A3-455A-9011-AEB0AB50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FBDE-8F26-ACE1-0E6C-F0BE72EF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E7CE1-C0BD-B958-C8E3-7B49D1D5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754E-0F20-4439-B9AC-CDCCDF1F4133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7ED71-F55E-7CEC-D41F-2CB42D4F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4534B-4B19-49D2-6CA0-8AD8AD2D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5AED-29A3-455A-9011-AEB0AB50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EA546F-E118-E424-7427-07DD90A3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754E-0F20-4439-B9AC-CDCCDF1F4133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7AF7B5-595A-9242-5EE6-45A6A193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C33EB-CF71-47BA-5CDE-08807113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5AED-29A3-455A-9011-AEB0AB50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1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CFBD-6B2A-94DB-B113-FBD063E4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332DA-49DE-BDD8-F049-46F65D10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2FB49-CA2B-D8AA-158B-2E855DB36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74F1C-C189-0C5F-A87D-82968E4A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754E-0F20-4439-B9AC-CDCCDF1F4133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FDDCF-D8C9-0B99-0BEC-47BB9440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6B271-3B7D-1B9F-7B2B-5FBED15D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5AED-29A3-455A-9011-AEB0AB50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FF22-9234-82AA-AD66-C2E83028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D40FF-F6E8-8846-4FC9-688DB9C1E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E37CA-0862-216B-7C23-15F1B64ED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A6482-E75F-FECF-7B45-82E273BE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754E-0F20-4439-B9AC-CDCCDF1F4133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9D2DD-B88C-CA8F-0D70-A9D662A1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D6711-8A74-0382-EAD1-12D3E186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5AED-29A3-455A-9011-AEB0AB50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2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D0A74-0387-43E3-F77C-25648BE4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22865-B59B-3CB0-F960-35461562D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34E16-5379-042A-F4ED-0B51B4E69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D0754E-0F20-4439-B9AC-CDCCDF1F4133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1A15-F094-E0F4-9513-6AE8C7244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3FD6E-8593-FC78-45C9-77BC47857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0B5AED-29A3-455A-9011-AEB0AB50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7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04F7FC1-2464-8DBA-3E52-DB3DA0E9B85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503" y="6381675"/>
            <a:ext cx="1404978" cy="388145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34710" y="6377941"/>
            <a:ext cx="7112011" cy="3428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07626" y="6377940"/>
            <a:ext cx="627084" cy="3428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3B7BD8-6F7C-B512-BFD5-75E08EAE5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947" y="1950352"/>
            <a:ext cx="10525517" cy="4020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1A79EC-1606-C05C-E323-AB1FDC498E2C}"/>
              </a:ext>
            </a:extLst>
          </p:cNvPr>
          <p:cNvCxnSpPr>
            <a:cxnSpLocks/>
          </p:cNvCxnSpPr>
          <p:nvPr userDrawn="1"/>
        </p:nvCxnSpPr>
        <p:spPr>
          <a:xfrm>
            <a:off x="0" y="6247673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57930BE7-DA6C-5E56-C2D0-DC9C6EF4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1072405"/>
            <a:ext cx="10514926" cy="61802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54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dt="0"/>
  <p:txStyles>
    <p:titleStyle>
      <a:lvl1pPr>
        <a:lnSpc>
          <a:spcPct val="100000"/>
        </a:lnSpc>
        <a:defRPr lang="en-US" sz="3638" b="1" kern="1200" dirty="0">
          <a:solidFill>
            <a:schemeClr val="accent2"/>
          </a:solidFill>
          <a:latin typeface="+mj-lt"/>
          <a:ea typeface="+mn-ea"/>
          <a:cs typeface="+mn-cs"/>
        </a:defRPr>
      </a:lvl1pPr>
    </p:titleStyle>
    <p:bodyStyle>
      <a:lvl1pPr marL="0">
        <a:lnSpc>
          <a:spcPct val="100000"/>
        </a:lnSpc>
        <a:defRPr sz="1698" b="0" i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0525" indent="-173279">
        <a:lnSpc>
          <a:spcPct val="113000"/>
        </a:lnSpc>
        <a:buFont typeface="Wingdings" pitchFamily="2" charset="2"/>
        <a:buChar char="§"/>
        <a:defRPr sz="1455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7771" indent="-173279">
        <a:lnSpc>
          <a:spcPct val="113000"/>
        </a:lnSpc>
        <a:buFont typeface="Wingdings" pitchFamily="2" charset="2"/>
        <a:buChar char="§"/>
        <a:defRPr sz="1455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05017" indent="-173279">
        <a:lnSpc>
          <a:spcPct val="113000"/>
        </a:lnSpc>
        <a:buFont typeface="Wingdings" pitchFamily="2" charset="2"/>
        <a:buChar char="§"/>
        <a:defRPr sz="1455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82263" indent="-173279">
        <a:lnSpc>
          <a:spcPct val="113000"/>
        </a:lnSpc>
        <a:buFont typeface="Wingdings" pitchFamily="2" charset="2"/>
        <a:buChar char="§"/>
        <a:defRPr sz="1455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6383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times-square-new-york-new-york-city-2792082/" TargetMode="Externa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6AE285-58E8-4C26-624B-1A1CA03BB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3" r="1443" b="18152"/>
          <a:stretch>
            <a:fillRect/>
          </a:stretch>
        </p:blipFill>
        <p:spPr>
          <a:xfrm>
            <a:off x="187891" y="316661"/>
            <a:ext cx="11587708" cy="632595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E1A61125-E65D-5CE4-24D6-40DF6F52A7B1}"/>
              </a:ext>
            </a:extLst>
          </p:cNvPr>
          <p:cNvSpPr txBox="1">
            <a:spLocks/>
          </p:cNvSpPr>
          <p:nvPr/>
        </p:nvSpPr>
        <p:spPr>
          <a:xfrm>
            <a:off x="187892" y="3714681"/>
            <a:ext cx="7877322" cy="2764028"/>
          </a:xfrm>
          <a:prstGeom prst="rect">
            <a:avLst/>
          </a:prstGeom>
          <a:solidFill>
            <a:srgbClr val="FFC000">
              <a:alpha val="91000"/>
            </a:srgb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bg1"/>
                </a:solidFill>
              </a:rPr>
              <a:t>Climate Finance: </a:t>
            </a:r>
          </a:p>
          <a:p>
            <a:pPr algn="l"/>
            <a:r>
              <a:rPr lang="en-US" sz="6800" dirty="0">
                <a:solidFill>
                  <a:schemeClr val="bg1"/>
                </a:solidFill>
              </a:rPr>
              <a:t>Who should provide &amp; </a:t>
            </a:r>
          </a:p>
          <a:p>
            <a:pPr algn="l"/>
            <a:r>
              <a:rPr lang="en-US" sz="6800" dirty="0">
                <a:solidFill>
                  <a:schemeClr val="bg1"/>
                </a:solidFill>
              </a:rPr>
              <a:t>who should receive?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63E8CE-6F8E-F248-A78F-E6152EAB2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0" y="379291"/>
            <a:ext cx="3402523" cy="160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8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C738BF-320C-52A4-30F8-DD40A58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16" y="1422801"/>
            <a:ext cx="4209712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Who should provide: </a:t>
            </a:r>
            <a:r>
              <a:rPr lang="en-US" sz="3600" b="1" dirty="0">
                <a:solidFill>
                  <a:schemeClr val="tx2"/>
                </a:solidFill>
              </a:rPr>
              <a:t>Governments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20F8-A8C3-EF91-06C1-276D03656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111" y="804672"/>
            <a:ext cx="5889584" cy="5230368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Criteria could be based on: </a:t>
            </a:r>
          </a:p>
          <a:p>
            <a:pPr lvl="2"/>
            <a:r>
              <a:rPr lang="en-US" sz="2800" dirty="0">
                <a:solidFill>
                  <a:schemeClr val="tx2"/>
                </a:solidFill>
              </a:rPr>
              <a:t>Income levels </a:t>
            </a:r>
          </a:p>
          <a:p>
            <a:pPr lvl="2"/>
            <a:r>
              <a:rPr lang="en-US" sz="2800" dirty="0">
                <a:solidFill>
                  <a:schemeClr val="tx2"/>
                </a:solidFill>
              </a:rPr>
              <a:t>GHG emissions </a:t>
            </a:r>
          </a:p>
          <a:p>
            <a:pPr lvl="2"/>
            <a:r>
              <a:rPr lang="en-US" sz="2800" dirty="0">
                <a:solidFill>
                  <a:schemeClr val="tx2"/>
                </a:solidFill>
              </a:rPr>
              <a:t>Climate vulnerability</a:t>
            </a:r>
          </a:p>
          <a:p>
            <a:pPr lvl="2"/>
            <a:r>
              <a:rPr lang="en-US" sz="2800" dirty="0">
                <a:solidFill>
                  <a:schemeClr val="tx2"/>
                </a:solidFill>
              </a:rPr>
              <a:t>Other historical and current factors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6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D3A339-8032-BD3D-04DC-7D449934CE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150"/>
          <a:stretch>
            <a:fillRect/>
          </a:stretch>
        </p:blipFill>
        <p:spPr>
          <a:xfrm>
            <a:off x="577515" y="447098"/>
            <a:ext cx="5077468" cy="5759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54933F-C0FA-737D-381E-E4B6D73AB7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6" t="11592" r="45326"/>
          <a:stretch>
            <a:fillRect/>
          </a:stretch>
        </p:blipFill>
        <p:spPr>
          <a:xfrm>
            <a:off x="6096000" y="896490"/>
            <a:ext cx="5077468" cy="54570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A483FA-1C78-B7E2-2DB0-B2DD702FC715}"/>
              </a:ext>
            </a:extLst>
          </p:cNvPr>
          <p:cNvSpPr/>
          <p:nvPr/>
        </p:nvSpPr>
        <p:spPr>
          <a:xfrm>
            <a:off x="1602769" y="523982"/>
            <a:ext cx="4222678" cy="636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EDA3B-E587-12E3-79FE-80B32528E8C7}"/>
              </a:ext>
            </a:extLst>
          </p:cNvPr>
          <p:cNvSpPr/>
          <p:nvPr/>
        </p:nvSpPr>
        <p:spPr>
          <a:xfrm>
            <a:off x="667820" y="146493"/>
            <a:ext cx="4014220" cy="636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804D74-E61B-E0B2-EEA8-7461ED66B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83" y="6088685"/>
            <a:ext cx="1590897" cy="3905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BF0FC5-513C-0542-2A36-6CF480658F1A}"/>
              </a:ext>
            </a:extLst>
          </p:cNvPr>
          <p:cNvSpPr txBox="1"/>
          <p:nvPr/>
        </p:nvSpPr>
        <p:spPr>
          <a:xfrm>
            <a:off x="7891094" y="1160980"/>
            <a:ext cx="2432002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600" b="1" dirty="0">
                <a:solidFill>
                  <a:srgbClr val="FFC000"/>
                </a:solidFill>
              </a:rPr>
              <a:t>Emphasizing per capita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B0EB7D-E122-A897-9039-8C38F6515D25}"/>
              </a:ext>
            </a:extLst>
          </p:cNvPr>
          <p:cNvSpPr txBox="1"/>
          <p:nvPr/>
        </p:nvSpPr>
        <p:spPr>
          <a:xfrm>
            <a:off x="2674930" y="1237864"/>
            <a:ext cx="189707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600" b="1" dirty="0">
                <a:solidFill>
                  <a:srgbClr val="FFC000"/>
                </a:solidFill>
              </a:rPr>
              <a:t>Emphasizing total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6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222E85-2CE3-4AF2-5D7D-1167C1DADD4A}"/>
              </a:ext>
            </a:extLst>
          </p:cNvPr>
          <p:cNvSpPr/>
          <p:nvPr/>
        </p:nvSpPr>
        <p:spPr>
          <a:xfrm>
            <a:off x="10404341" y="4982966"/>
            <a:ext cx="523982" cy="86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6A8E92-ABCA-1B70-F7C5-37687FE2F831}"/>
              </a:ext>
            </a:extLst>
          </p:cNvPr>
          <p:cNvSpPr/>
          <p:nvPr/>
        </p:nvSpPr>
        <p:spPr>
          <a:xfrm>
            <a:off x="10666332" y="5670170"/>
            <a:ext cx="606175" cy="4288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AC54AA-55FE-208F-5047-52B2AEDFE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95" y="110855"/>
            <a:ext cx="9478698" cy="6287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F083D2-9621-1574-E5BE-041F7636A5B0}"/>
              </a:ext>
            </a:extLst>
          </p:cNvPr>
          <p:cNvSpPr txBox="1"/>
          <p:nvPr/>
        </p:nvSpPr>
        <p:spPr>
          <a:xfrm>
            <a:off x="6832314" y="1222625"/>
            <a:ext cx="3976099" cy="170816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600" b="1" dirty="0">
                <a:solidFill>
                  <a:srgbClr val="FFC000"/>
                </a:solidFill>
              </a:rPr>
              <a:t>PARAMETERS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Weighting: income 75%, emissions 25%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Total emissions and total GNI PPP combined with per capita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Excludes most vulnerable countries</a:t>
            </a:r>
          </a:p>
        </p:txBody>
      </p:sp>
    </p:spTree>
    <p:extLst>
      <p:ext uri="{BB962C8B-B14F-4D97-AF65-F5344CB8AC3E}">
        <p14:creationId xmlns:p14="http://schemas.microsoft.com/office/powerpoint/2010/main" val="363381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CC529-73AF-4627-877C-D68DEDFE9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880" r="2388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A9161D-8BBD-5D2F-A6A2-FC6941F9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Who should provide: </a:t>
            </a:r>
            <a:r>
              <a:rPr lang="en-US" sz="4000" b="1" dirty="0"/>
              <a:t>Private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3278E-09C6-8382-18D6-35E5E3112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196" y="2823559"/>
            <a:ext cx="6372832" cy="3628756"/>
          </a:xfrm>
        </p:spPr>
        <p:txBody>
          <a:bodyPr anchor="ctr">
            <a:normAutofit fontScale="92500" lnSpcReduction="10000"/>
          </a:bodyPr>
          <a:lstStyle/>
          <a:p>
            <a:pPr lvl="1"/>
            <a:r>
              <a:rPr lang="en-US" sz="2800" dirty="0"/>
              <a:t>Not part of the same system of commitments and accountability, but should arguably be responsible based on climate impact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To collect and distribute, could use efforts like: </a:t>
            </a:r>
          </a:p>
          <a:p>
            <a:pPr lvl="2"/>
            <a:r>
              <a:rPr lang="en-US" sz="2800" dirty="0"/>
              <a:t>Maritime shipping fee through IMO</a:t>
            </a:r>
          </a:p>
          <a:p>
            <a:pPr lvl="2"/>
            <a:r>
              <a:rPr lang="en-US" sz="2800" dirty="0"/>
              <a:t>Aviation fees</a:t>
            </a:r>
          </a:p>
          <a:p>
            <a:pPr lvl="2"/>
            <a:r>
              <a:rPr lang="en-US" sz="2800" dirty="0"/>
              <a:t>Fossil fuel windfall tax 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020385-B6C0-61FF-DF9C-F15492459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223"/>
          <a:stretch>
            <a:fillRect/>
          </a:stretch>
        </p:blipFill>
        <p:spPr>
          <a:xfrm>
            <a:off x="0" y="-3"/>
            <a:ext cx="5410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5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50366-9937-6DA6-C63A-096CAF9C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Fairness in who should receive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D6752C-53A0-DD17-453B-B73D428E4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239238"/>
              </p:ext>
            </p:extLst>
          </p:nvPr>
        </p:nvGraphicFramePr>
        <p:xfrm>
          <a:off x="632085" y="1650242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A2FC23-CF51-7180-6CB3-CCD5C05744B0}"/>
              </a:ext>
            </a:extLst>
          </p:cNvPr>
          <p:cNvSpPr txBox="1"/>
          <p:nvPr/>
        </p:nvSpPr>
        <p:spPr>
          <a:xfrm>
            <a:off x="-3" y="4322"/>
            <a:ext cx="12192001" cy="164592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Fairness in who receives</a:t>
            </a:r>
          </a:p>
        </p:txBody>
      </p:sp>
    </p:spTree>
    <p:extLst>
      <p:ext uri="{BB962C8B-B14F-4D97-AF65-F5344CB8AC3E}">
        <p14:creationId xmlns:p14="http://schemas.microsoft.com/office/powerpoint/2010/main" val="269304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0CA7-A8C5-DA79-7CDB-F4C2D71E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</a:rPr>
              <a:t>Thank You.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DDF35-E267-CAAA-C2E2-8C615DB9ED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Contact us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542110A-BBA3-DEF1-1FBF-DE0E4DEE32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463" t="-15557" r="-15463" b="-15557"/>
          <a:stretch/>
        </p:blipFill>
        <p:spPr>
          <a:xfrm>
            <a:off x="5643365" y="3185447"/>
            <a:ext cx="670442" cy="671321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0CD26F8-1ADD-A6F3-4832-F4946D1AD5B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12" t="-13703" r="-13612" b="-13703"/>
          <a:stretch/>
        </p:blipFill>
        <p:spPr>
          <a:xfrm>
            <a:off x="5643365" y="4031284"/>
            <a:ext cx="670442" cy="671321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56ACEE1-981C-CFF1-5820-E318C906D20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463" t="-15052" r="-15463" b="-15052"/>
          <a:stretch/>
        </p:blipFill>
        <p:spPr>
          <a:xfrm>
            <a:off x="5643365" y="4877121"/>
            <a:ext cx="670442" cy="67132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609F21-A357-AF35-4089-26515450C2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7701" algn="l" defTabSz="554492">
              <a:spcBef>
                <a:spcPts val="1398"/>
              </a:spcBef>
              <a:defRPr/>
            </a:pPr>
            <a:r>
              <a:rPr lang="en-US" spc="182">
                <a:latin typeface="Georgia" panose="02040502050405020303" pitchFamily="18" charset="0"/>
                <a:cs typeface="Arial" panose="020B0604020202020204" pitchFamily="34" charset="0"/>
              </a:rPr>
              <a:t>wri.org</a:t>
            </a:r>
            <a:endParaRPr lang="en-US" spc="182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ABC614-C90C-9ABD-B326-9ED19F418B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7701" algn="l" defTabSz="554492">
              <a:spcBef>
                <a:spcPts val="1398"/>
              </a:spcBef>
              <a:defRPr/>
            </a:pPr>
            <a:r>
              <a:rPr lang="en-US" spc="182">
                <a:latin typeface="Georgia" panose="02040502050405020303" pitchFamily="18" charset="0"/>
                <a:cs typeface="Arial" panose="020B0604020202020204" pitchFamily="34" charset="0"/>
              </a:rPr>
              <a:t>+1 (202) 729-7600</a:t>
            </a:r>
            <a:endParaRPr lang="en-US" spc="182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ABC54B-565B-829E-16F1-022ACD58CC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7701" algn="l" defTabSz="554492">
              <a:spcBef>
                <a:spcPts val="1398"/>
              </a:spcBef>
              <a:defRPr/>
            </a:pPr>
            <a:r>
              <a:rPr lang="en-US" spc="182">
                <a:latin typeface="Georgia" panose="02040502050405020303" pitchFamily="18" charset="0"/>
                <a:cs typeface="Arial" panose="020B0604020202020204" pitchFamily="34" charset="0"/>
              </a:rPr>
              <a:t>10 G Street NE, Suite 800</a:t>
            </a:r>
            <a:br>
              <a:rPr lang="en-US" spc="182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spc="182">
                <a:latin typeface="Georgia" panose="02040502050405020303" pitchFamily="18" charset="0"/>
                <a:cs typeface="Arial" panose="020B0604020202020204" pitchFamily="34" charset="0"/>
              </a:rPr>
              <a:t>Washington DC 20002</a:t>
            </a:r>
            <a:endParaRPr lang="en-US" spc="182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4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RI">
  <a:themeElements>
    <a:clrScheme name="World Resources Institute">
      <a:dk1>
        <a:srgbClr val="221E20"/>
      </a:dk1>
      <a:lt1>
        <a:srgbClr val="FFFFFF"/>
      </a:lt1>
      <a:dk2>
        <a:srgbClr val="FCA700"/>
      </a:dk2>
      <a:lt2>
        <a:srgbClr val="9A9B9A"/>
      </a:lt2>
      <a:accent1>
        <a:srgbClr val="2E55A8"/>
      </a:accent1>
      <a:accent2>
        <a:srgbClr val="008844"/>
      </a:accent2>
      <a:accent3>
        <a:srgbClr val="0096A3"/>
      </a:accent3>
      <a:accent4>
        <a:srgbClr val="EB8026"/>
      </a:accent4>
      <a:accent5>
        <a:srgbClr val="EE3061"/>
      </a:accent5>
      <a:accent6>
        <a:srgbClr val="A9066E"/>
      </a:accent6>
      <a:hlink>
        <a:srgbClr val="008844"/>
      </a:hlink>
      <a:folHlink>
        <a:srgbClr val="960020"/>
      </a:folHlink>
    </a:clrScheme>
    <a:fontScheme name="Custom 6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152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Georgia</vt:lpstr>
      <vt:lpstr>Wingdings</vt:lpstr>
      <vt:lpstr>Office Theme</vt:lpstr>
      <vt:lpstr>WRI</vt:lpstr>
      <vt:lpstr>PowerPoint Presentation</vt:lpstr>
      <vt:lpstr>Who should provide: Governments</vt:lpstr>
      <vt:lpstr>PowerPoint Presentation</vt:lpstr>
      <vt:lpstr>PowerPoint Presentation</vt:lpstr>
      <vt:lpstr>Who should provide: Private sector</vt:lpstr>
      <vt:lpstr>Fairness in who should receive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Gaia Larsen</dc:creator>
  <cp:lastModifiedBy>Gaia Larsen</cp:lastModifiedBy>
  <cp:revision>1</cp:revision>
  <dcterms:created xsi:type="dcterms:W3CDTF">2026-03-21T23:47:48Z</dcterms:created>
  <dcterms:modified xsi:type="dcterms:W3CDTF">2026-03-24T04:19:13Z</dcterms:modified>
</cp:coreProperties>
</file>