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0" r:id="rId3"/>
    <p:sldId id="265" r:id="rId4"/>
    <p:sldId id="258" r:id="rId5"/>
    <p:sldId id="271" r:id="rId6"/>
    <p:sldId id="259" r:id="rId7"/>
    <p:sldId id="260" r:id="rId8"/>
    <p:sldId id="261" r:id="rId9"/>
    <p:sldId id="262" r:id="rId10"/>
    <p:sldId id="263" r:id="rId11"/>
    <p:sldId id="272" r:id="rId12"/>
    <p:sldId id="264" r:id="rId13"/>
    <p:sldId id="266" r:id="rId14"/>
    <p:sldId id="267" r:id="rId15"/>
    <p:sldId id="268" r:id="rId16"/>
  </p:sldIdLst>
  <p:sldSz cx="12192000" cy="6858000"/>
  <p:notesSz cx="9944100" cy="6805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3A41"/>
    <a:srgbClr val="DBD4CD"/>
    <a:srgbClr val="16496B"/>
    <a:srgbClr val="47773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95D3F9-927F-4526-B9C0-F6F9F837A0D7}" v="380" dt="2026-07-09T13:41:49.2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4" autoAdjust="0"/>
    <p:restoredTop sz="94660"/>
  </p:normalViewPr>
  <p:slideViewPr>
    <p:cSldViewPr snapToGrid="0">
      <p:cViewPr varScale="1">
        <p:scale>
          <a:sx n="67" d="100"/>
          <a:sy n="67" d="100"/>
        </p:scale>
        <p:origin x="543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OS Tomas, DCD/IFT" userId="2c2ab9ca-d0ae-472b-b6ee-d325e8025c9b" providerId="ADAL" clId="{02988AA2-AD56-4BBF-A20F-AB2750A15BAC}"/>
    <pc:docChg chg="undo custSel addSld modSld">
      <pc:chgData name="HOS Tomas, DCD/IFT" userId="2c2ab9ca-d0ae-472b-b6ee-d325e8025c9b" providerId="ADAL" clId="{02988AA2-AD56-4BBF-A20F-AB2750A15BAC}" dt="2026-07-09T13:41:49.297" v="728" actId="20577"/>
      <pc:docMkLst>
        <pc:docMk/>
      </pc:docMkLst>
      <pc:sldChg chg="modSp mod modAnim">
        <pc:chgData name="HOS Tomas, DCD/IFT" userId="2c2ab9ca-d0ae-472b-b6ee-d325e8025c9b" providerId="ADAL" clId="{02988AA2-AD56-4BBF-A20F-AB2750A15BAC}" dt="2026-07-09T13:41:49.297" v="728" actId="20577"/>
        <pc:sldMkLst>
          <pc:docMk/>
          <pc:sldMk cId="746968695" sldId="258"/>
        </pc:sldMkLst>
        <pc:spChg chg="mod">
          <ac:chgData name="HOS Tomas, DCD/IFT" userId="2c2ab9ca-d0ae-472b-b6ee-d325e8025c9b" providerId="ADAL" clId="{02988AA2-AD56-4BBF-A20F-AB2750A15BAC}" dt="2026-07-09T13:41:49.297" v="728" actId="20577"/>
          <ac:spMkLst>
            <pc:docMk/>
            <pc:sldMk cId="746968695" sldId="258"/>
            <ac:spMk id="3" creationId="{B349993B-2179-EF95-5C1C-E01032A28A17}"/>
          </ac:spMkLst>
        </pc:spChg>
      </pc:sldChg>
      <pc:sldChg chg="addSp delSp modSp mod">
        <pc:chgData name="HOS Tomas, DCD/IFT" userId="2c2ab9ca-d0ae-472b-b6ee-d325e8025c9b" providerId="ADAL" clId="{02988AA2-AD56-4BBF-A20F-AB2750A15BAC}" dt="2026-07-09T12:53:17.621" v="295"/>
        <pc:sldMkLst>
          <pc:docMk/>
          <pc:sldMk cId="1686892413" sldId="259"/>
        </pc:sldMkLst>
        <pc:spChg chg="del">
          <ac:chgData name="HOS Tomas, DCD/IFT" userId="2c2ab9ca-d0ae-472b-b6ee-d325e8025c9b" providerId="ADAL" clId="{02988AA2-AD56-4BBF-A20F-AB2750A15BAC}" dt="2026-07-09T12:53:17.157" v="294" actId="478"/>
          <ac:spMkLst>
            <pc:docMk/>
            <pc:sldMk cId="1686892413" sldId="259"/>
            <ac:spMk id="10" creationId="{46C0377B-B5A3-F793-92EB-69A0D4CEC21A}"/>
          </ac:spMkLst>
        </pc:spChg>
        <pc:spChg chg="add mod">
          <ac:chgData name="HOS Tomas, DCD/IFT" userId="2c2ab9ca-d0ae-472b-b6ee-d325e8025c9b" providerId="ADAL" clId="{02988AA2-AD56-4BBF-A20F-AB2750A15BAC}" dt="2026-07-09T12:53:17.621" v="295"/>
          <ac:spMkLst>
            <pc:docMk/>
            <pc:sldMk cId="1686892413" sldId="259"/>
            <ac:spMk id="11" creationId="{9AEDA2CC-784C-0749-55AF-DDA79E5E85BB}"/>
          </ac:spMkLst>
        </pc:spChg>
      </pc:sldChg>
      <pc:sldChg chg="addSp delSp modSp mod">
        <pc:chgData name="HOS Tomas, DCD/IFT" userId="2c2ab9ca-d0ae-472b-b6ee-d325e8025c9b" providerId="ADAL" clId="{02988AA2-AD56-4BBF-A20F-AB2750A15BAC}" dt="2026-07-09T12:52:54.794" v="293"/>
        <pc:sldMkLst>
          <pc:docMk/>
          <pc:sldMk cId="2451753686" sldId="260"/>
        </pc:sldMkLst>
        <pc:spChg chg="mod">
          <ac:chgData name="HOS Tomas, DCD/IFT" userId="2c2ab9ca-d0ae-472b-b6ee-d325e8025c9b" providerId="ADAL" clId="{02988AA2-AD56-4BBF-A20F-AB2750A15BAC}" dt="2026-07-09T12:46:17.026" v="248" actId="6549"/>
          <ac:spMkLst>
            <pc:docMk/>
            <pc:sldMk cId="2451753686" sldId="260"/>
            <ac:spMk id="10" creationId="{56CF0594-89CA-CC15-BD0D-0D241E5A0F51}"/>
          </ac:spMkLst>
        </pc:spChg>
        <pc:spChg chg="del">
          <ac:chgData name="HOS Tomas, DCD/IFT" userId="2c2ab9ca-d0ae-472b-b6ee-d325e8025c9b" providerId="ADAL" clId="{02988AA2-AD56-4BBF-A20F-AB2750A15BAC}" dt="2026-07-09T12:52:53.651" v="292" actId="478"/>
          <ac:spMkLst>
            <pc:docMk/>
            <pc:sldMk cId="2451753686" sldId="260"/>
            <ac:spMk id="11" creationId="{D54437E3-A822-E73E-A5F9-79E65ABE7D5E}"/>
          </ac:spMkLst>
        </pc:spChg>
        <pc:spChg chg="add mod">
          <ac:chgData name="HOS Tomas, DCD/IFT" userId="2c2ab9ca-d0ae-472b-b6ee-d325e8025c9b" providerId="ADAL" clId="{02988AA2-AD56-4BBF-A20F-AB2750A15BAC}" dt="2026-07-09T12:52:54.794" v="293"/>
          <ac:spMkLst>
            <pc:docMk/>
            <pc:sldMk cId="2451753686" sldId="260"/>
            <ac:spMk id="12" creationId="{B33E8413-BEED-90D9-35CA-85A4045F6CFF}"/>
          </ac:spMkLst>
        </pc:spChg>
      </pc:sldChg>
      <pc:sldChg chg="addSp delSp modSp mod">
        <pc:chgData name="HOS Tomas, DCD/IFT" userId="2c2ab9ca-d0ae-472b-b6ee-d325e8025c9b" providerId="ADAL" clId="{02988AA2-AD56-4BBF-A20F-AB2750A15BAC}" dt="2026-07-09T12:52:21.205" v="291"/>
        <pc:sldMkLst>
          <pc:docMk/>
          <pc:sldMk cId="2232607238" sldId="261"/>
        </pc:sldMkLst>
        <pc:spChg chg="mod">
          <ac:chgData name="HOS Tomas, DCD/IFT" userId="2c2ab9ca-d0ae-472b-b6ee-d325e8025c9b" providerId="ADAL" clId="{02988AA2-AD56-4BBF-A20F-AB2750A15BAC}" dt="2026-07-09T12:46:41.892" v="254" actId="20577"/>
          <ac:spMkLst>
            <pc:docMk/>
            <pc:sldMk cId="2232607238" sldId="261"/>
            <ac:spMk id="11" creationId="{0C2911E6-590E-CA0C-32E9-4EA2AACBC498}"/>
          </ac:spMkLst>
        </pc:spChg>
        <pc:spChg chg="del">
          <ac:chgData name="HOS Tomas, DCD/IFT" userId="2c2ab9ca-d0ae-472b-b6ee-d325e8025c9b" providerId="ADAL" clId="{02988AA2-AD56-4BBF-A20F-AB2750A15BAC}" dt="2026-07-09T12:52:20.560" v="290" actId="478"/>
          <ac:spMkLst>
            <pc:docMk/>
            <pc:sldMk cId="2232607238" sldId="261"/>
            <ac:spMk id="15" creationId="{64C51361-DD28-67A7-FD3C-1E6C69296066}"/>
          </ac:spMkLst>
        </pc:spChg>
        <pc:spChg chg="add mod">
          <ac:chgData name="HOS Tomas, DCD/IFT" userId="2c2ab9ca-d0ae-472b-b6ee-d325e8025c9b" providerId="ADAL" clId="{02988AA2-AD56-4BBF-A20F-AB2750A15BAC}" dt="2026-07-09T12:52:21.205" v="291"/>
          <ac:spMkLst>
            <pc:docMk/>
            <pc:sldMk cId="2232607238" sldId="261"/>
            <ac:spMk id="16" creationId="{0FAFAE9E-5391-EF62-8BCF-08878BC11681}"/>
          </ac:spMkLst>
        </pc:spChg>
      </pc:sldChg>
      <pc:sldChg chg="addSp delSp modSp mod">
        <pc:chgData name="HOS Tomas, DCD/IFT" userId="2c2ab9ca-d0ae-472b-b6ee-d325e8025c9b" providerId="ADAL" clId="{02988AA2-AD56-4BBF-A20F-AB2750A15BAC}" dt="2026-07-09T12:52:15.457" v="289"/>
        <pc:sldMkLst>
          <pc:docMk/>
          <pc:sldMk cId="568688414" sldId="262"/>
        </pc:sldMkLst>
        <pc:spChg chg="del">
          <ac:chgData name="HOS Tomas, DCD/IFT" userId="2c2ab9ca-d0ae-472b-b6ee-d325e8025c9b" providerId="ADAL" clId="{02988AA2-AD56-4BBF-A20F-AB2750A15BAC}" dt="2026-07-09T12:52:15.013" v="288" actId="478"/>
          <ac:spMkLst>
            <pc:docMk/>
            <pc:sldMk cId="568688414" sldId="262"/>
            <ac:spMk id="14" creationId="{D51D644A-FA69-177E-5585-E76BC7ED72D4}"/>
          </ac:spMkLst>
        </pc:spChg>
        <pc:spChg chg="add mod">
          <ac:chgData name="HOS Tomas, DCD/IFT" userId="2c2ab9ca-d0ae-472b-b6ee-d325e8025c9b" providerId="ADAL" clId="{02988AA2-AD56-4BBF-A20F-AB2750A15BAC}" dt="2026-07-09T12:52:15.457" v="289"/>
          <ac:spMkLst>
            <pc:docMk/>
            <pc:sldMk cId="568688414" sldId="262"/>
            <ac:spMk id="15" creationId="{CD28E857-7AE3-B3B6-038F-7D0872FD7FAC}"/>
          </ac:spMkLst>
        </pc:spChg>
      </pc:sldChg>
      <pc:sldChg chg="addSp modSp mod">
        <pc:chgData name="HOS Tomas, DCD/IFT" userId="2c2ab9ca-d0ae-472b-b6ee-d325e8025c9b" providerId="ADAL" clId="{02988AA2-AD56-4BBF-A20F-AB2750A15BAC}" dt="2026-07-09T13:05:47.063" v="431" actId="20577"/>
        <pc:sldMkLst>
          <pc:docMk/>
          <pc:sldMk cId="3882122307" sldId="263"/>
        </pc:sldMkLst>
        <pc:spChg chg="mod">
          <ac:chgData name="HOS Tomas, DCD/IFT" userId="2c2ab9ca-d0ae-472b-b6ee-d325e8025c9b" providerId="ADAL" clId="{02988AA2-AD56-4BBF-A20F-AB2750A15BAC}" dt="2026-07-09T12:52:01.944" v="287" actId="207"/>
          <ac:spMkLst>
            <pc:docMk/>
            <pc:sldMk cId="3882122307" sldId="263"/>
            <ac:spMk id="10" creationId="{AE1986B5-D9F4-2814-B92B-CFB84AD12C93}"/>
          </ac:spMkLst>
        </pc:spChg>
        <pc:spChg chg="add mod ord">
          <ac:chgData name="HOS Tomas, DCD/IFT" userId="2c2ab9ca-d0ae-472b-b6ee-d325e8025c9b" providerId="ADAL" clId="{02988AA2-AD56-4BBF-A20F-AB2750A15BAC}" dt="2026-07-09T13:05:47.063" v="431" actId="20577"/>
          <ac:spMkLst>
            <pc:docMk/>
            <pc:sldMk cId="3882122307" sldId="263"/>
            <ac:spMk id="11" creationId="{3C0D55C8-1C17-3F0D-ABB6-83DAB7E2C58D}"/>
          </ac:spMkLst>
        </pc:spChg>
        <pc:spChg chg="add mod">
          <ac:chgData name="HOS Tomas, DCD/IFT" userId="2c2ab9ca-d0ae-472b-b6ee-d325e8025c9b" providerId="ADAL" clId="{02988AA2-AD56-4BBF-A20F-AB2750A15BAC}" dt="2026-07-09T13:05:21.917" v="412" actId="14100"/>
          <ac:spMkLst>
            <pc:docMk/>
            <pc:sldMk cId="3882122307" sldId="263"/>
            <ac:spMk id="12" creationId="{8F804F6C-2530-7AC4-E22F-6F7BB0E1C920}"/>
          </ac:spMkLst>
        </pc:spChg>
      </pc:sldChg>
      <pc:sldChg chg="modSp mod">
        <pc:chgData name="HOS Tomas, DCD/IFT" userId="2c2ab9ca-d0ae-472b-b6ee-d325e8025c9b" providerId="ADAL" clId="{02988AA2-AD56-4BBF-A20F-AB2750A15BAC}" dt="2026-07-09T13:38:00.272" v="652" actId="20577"/>
        <pc:sldMkLst>
          <pc:docMk/>
          <pc:sldMk cId="1338903653" sldId="264"/>
        </pc:sldMkLst>
        <pc:spChg chg="mod">
          <ac:chgData name="HOS Tomas, DCD/IFT" userId="2c2ab9ca-d0ae-472b-b6ee-d325e8025c9b" providerId="ADAL" clId="{02988AA2-AD56-4BBF-A20F-AB2750A15BAC}" dt="2026-07-09T12:48:30.483" v="258" actId="108"/>
          <ac:spMkLst>
            <pc:docMk/>
            <pc:sldMk cId="1338903653" sldId="264"/>
            <ac:spMk id="2" creationId="{5F5C1388-C321-8C8E-AC12-B0B1C86759BF}"/>
          </ac:spMkLst>
        </pc:spChg>
        <pc:spChg chg="mod">
          <ac:chgData name="HOS Tomas, DCD/IFT" userId="2c2ab9ca-d0ae-472b-b6ee-d325e8025c9b" providerId="ADAL" clId="{02988AA2-AD56-4BBF-A20F-AB2750A15BAC}" dt="2026-07-09T13:37:56.158" v="641" actId="20577"/>
          <ac:spMkLst>
            <pc:docMk/>
            <pc:sldMk cId="1338903653" sldId="264"/>
            <ac:spMk id="6" creationId="{DCA98A06-224D-4A85-55D7-77723F189CC6}"/>
          </ac:spMkLst>
        </pc:spChg>
        <pc:spChg chg="mod">
          <ac:chgData name="HOS Tomas, DCD/IFT" userId="2c2ab9ca-d0ae-472b-b6ee-d325e8025c9b" providerId="ADAL" clId="{02988AA2-AD56-4BBF-A20F-AB2750A15BAC}" dt="2026-07-09T12:49:03.293" v="260" actId="20577"/>
          <ac:spMkLst>
            <pc:docMk/>
            <pc:sldMk cId="1338903653" sldId="264"/>
            <ac:spMk id="7" creationId="{290C7A96-FE7F-0271-EF7C-1512D7F040B9}"/>
          </ac:spMkLst>
        </pc:spChg>
        <pc:spChg chg="mod">
          <ac:chgData name="HOS Tomas, DCD/IFT" userId="2c2ab9ca-d0ae-472b-b6ee-d325e8025c9b" providerId="ADAL" clId="{02988AA2-AD56-4BBF-A20F-AB2750A15BAC}" dt="2026-07-09T13:38:00.272" v="652" actId="20577"/>
          <ac:spMkLst>
            <pc:docMk/>
            <pc:sldMk cId="1338903653" sldId="264"/>
            <ac:spMk id="8" creationId="{1533A590-DC7B-3445-918A-4A27E0AD0FFB}"/>
          </ac:spMkLst>
        </pc:spChg>
      </pc:sldChg>
      <pc:sldChg chg="modSp mod">
        <pc:chgData name="HOS Tomas, DCD/IFT" userId="2c2ab9ca-d0ae-472b-b6ee-d325e8025c9b" providerId="ADAL" clId="{02988AA2-AD56-4BBF-A20F-AB2750A15BAC}" dt="2026-07-09T12:39:36.183" v="1" actId="790"/>
        <pc:sldMkLst>
          <pc:docMk/>
          <pc:sldMk cId="855989678" sldId="265"/>
        </pc:sldMkLst>
        <pc:spChg chg="mod">
          <ac:chgData name="HOS Tomas, DCD/IFT" userId="2c2ab9ca-d0ae-472b-b6ee-d325e8025c9b" providerId="ADAL" clId="{02988AA2-AD56-4BBF-A20F-AB2750A15BAC}" dt="2026-07-09T12:39:36.183" v="1" actId="790"/>
          <ac:spMkLst>
            <pc:docMk/>
            <pc:sldMk cId="855989678" sldId="265"/>
            <ac:spMk id="4" creationId="{37A34CEB-D05C-782D-563B-3F4368521A24}"/>
          </ac:spMkLst>
        </pc:spChg>
      </pc:sldChg>
      <pc:sldChg chg="modSp mod">
        <pc:chgData name="HOS Tomas, DCD/IFT" userId="2c2ab9ca-d0ae-472b-b6ee-d325e8025c9b" providerId="ADAL" clId="{02988AA2-AD56-4BBF-A20F-AB2750A15BAC}" dt="2026-07-09T13:35:04.153" v="603" actId="207"/>
        <pc:sldMkLst>
          <pc:docMk/>
          <pc:sldMk cId="439971476" sldId="266"/>
        </pc:sldMkLst>
        <pc:spChg chg="mod">
          <ac:chgData name="HOS Tomas, DCD/IFT" userId="2c2ab9ca-d0ae-472b-b6ee-d325e8025c9b" providerId="ADAL" clId="{02988AA2-AD56-4BBF-A20F-AB2750A15BAC}" dt="2026-07-09T12:49:46.853" v="263" actId="20577"/>
          <ac:spMkLst>
            <pc:docMk/>
            <pc:sldMk cId="439971476" sldId="266"/>
            <ac:spMk id="2" creationId="{2AC7435C-BE71-BA66-16D1-EC3F915253F6}"/>
          </ac:spMkLst>
        </pc:spChg>
        <pc:spChg chg="mod">
          <ac:chgData name="HOS Tomas, DCD/IFT" userId="2c2ab9ca-d0ae-472b-b6ee-d325e8025c9b" providerId="ADAL" clId="{02988AA2-AD56-4BBF-A20F-AB2750A15BAC}" dt="2026-07-09T13:35:04.153" v="603" actId="207"/>
          <ac:spMkLst>
            <pc:docMk/>
            <pc:sldMk cId="439971476" sldId="266"/>
            <ac:spMk id="7" creationId="{DF27CEEC-FFFE-0D10-FDFA-452C3C876B94}"/>
          </ac:spMkLst>
        </pc:spChg>
      </pc:sldChg>
      <pc:sldChg chg="modSp mod modAnim">
        <pc:chgData name="HOS Tomas, DCD/IFT" userId="2c2ab9ca-d0ae-472b-b6ee-d325e8025c9b" providerId="ADAL" clId="{02988AA2-AD56-4BBF-A20F-AB2750A15BAC}" dt="2026-07-09T13:23:42.913" v="437"/>
        <pc:sldMkLst>
          <pc:docMk/>
          <pc:sldMk cId="3956959257" sldId="267"/>
        </pc:sldMkLst>
        <pc:spChg chg="mod">
          <ac:chgData name="HOS Tomas, DCD/IFT" userId="2c2ab9ca-d0ae-472b-b6ee-d325e8025c9b" providerId="ADAL" clId="{02988AA2-AD56-4BBF-A20F-AB2750A15BAC}" dt="2026-07-09T12:51:27.012" v="272" actId="20577"/>
          <ac:spMkLst>
            <pc:docMk/>
            <pc:sldMk cId="3956959257" sldId="267"/>
            <ac:spMk id="2" creationId="{44F8D966-3600-0F44-E3CD-EE9F6DE99613}"/>
          </ac:spMkLst>
        </pc:spChg>
        <pc:spChg chg="mod">
          <ac:chgData name="HOS Tomas, DCD/IFT" userId="2c2ab9ca-d0ae-472b-b6ee-d325e8025c9b" providerId="ADAL" clId="{02988AA2-AD56-4BBF-A20F-AB2750A15BAC}" dt="2026-07-09T12:50:20.597" v="266" actId="20577"/>
          <ac:spMkLst>
            <pc:docMk/>
            <pc:sldMk cId="3956959257" sldId="267"/>
            <ac:spMk id="5" creationId="{940461C0-1D20-867C-FEE8-C170D166E27A}"/>
          </ac:spMkLst>
        </pc:spChg>
        <pc:spChg chg="mod">
          <ac:chgData name="HOS Tomas, DCD/IFT" userId="2c2ab9ca-d0ae-472b-b6ee-d325e8025c9b" providerId="ADAL" clId="{02988AA2-AD56-4BBF-A20F-AB2750A15BAC}" dt="2026-07-09T12:51:08.765" v="269" actId="20577"/>
          <ac:spMkLst>
            <pc:docMk/>
            <pc:sldMk cId="3956959257" sldId="267"/>
            <ac:spMk id="6" creationId="{BB3C1457-7EE8-0FAC-EF46-52DDCA40449F}"/>
          </ac:spMkLst>
        </pc:spChg>
        <pc:spChg chg="mod">
          <ac:chgData name="HOS Tomas, DCD/IFT" userId="2c2ab9ca-d0ae-472b-b6ee-d325e8025c9b" providerId="ADAL" clId="{02988AA2-AD56-4BBF-A20F-AB2750A15BAC}" dt="2026-07-09T12:50:58.303" v="267" actId="20577"/>
          <ac:spMkLst>
            <pc:docMk/>
            <pc:sldMk cId="3956959257" sldId="267"/>
            <ac:spMk id="9" creationId="{1A390B0E-60DD-1CF8-79AC-B110DF3084C9}"/>
          </ac:spMkLst>
        </pc:spChg>
      </pc:sldChg>
      <pc:sldChg chg="modSp mod">
        <pc:chgData name="HOS Tomas, DCD/IFT" userId="2c2ab9ca-d0ae-472b-b6ee-d325e8025c9b" providerId="ADAL" clId="{02988AA2-AD56-4BBF-A20F-AB2750A15BAC}" dt="2026-07-09T13:24:09.509" v="464" actId="207"/>
        <pc:sldMkLst>
          <pc:docMk/>
          <pc:sldMk cId="3534591292" sldId="268"/>
        </pc:sldMkLst>
        <pc:spChg chg="mod">
          <ac:chgData name="HOS Tomas, DCD/IFT" userId="2c2ab9ca-d0ae-472b-b6ee-d325e8025c9b" providerId="ADAL" clId="{02988AA2-AD56-4BBF-A20F-AB2750A15BAC}" dt="2026-07-09T13:24:09.509" v="464" actId="207"/>
          <ac:spMkLst>
            <pc:docMk/>
            <pc:sldMk cId="3534591292" sldId="268"/>
            <ac:spMk id="2" creationId="{D66DBF13-F4D2-D7F8-DDF6-63F3512F9D23}"/>
          </ac:spMkLst>
        </pc:spChg>
      </pc:sldChg>
      <pc:sldChg chg="modSp mod">
        <pc:chgData name="HOS Tomas, DCD/IFT" userId="2c2ab9ca-d0ae-472b-b6ee-d325e8025c9b" providerId="ADAL" clId="{02988AA2-AD56-4BBF-A20F-AB2750A15BAC}" dt="2026-07-09T13:38:29.177" v="669" actId="113"/>
        <pc:sldMkLst>
          <pc:docMk/>
          <pc:sldMk cId="3731445479" sldId="270"/>
        </pc:sldMkLst>
        <pc:spChg chg="mod">
          <ac:chgData name="HOS Tomas, DCD/IFT" userId="2c2ab9ca-d0ae-472b-b6ee-d325e8025c9b" providerId="ADAL" clId="{02988AA2-AD56-4BBF-A20F-AB2750A15BAC}" dt="2026-07-09T12:38:50.395" v="0" actId="790"/>
          <ac:spMkLst>
            <pc:docMk/>
            <pc:sldMk cId="3731445479" sldId="270"/>
            <ac:spMk id="2" creationId="{5A2A2C44-5DD0-DDEE-64D5-8CE634247058}"/>
          </ac:spMkLst>
        </pc:spChg>
        <pc:spChg chg="mod">
          <ac:chgData name="HOS Tomas, DCD/IFT" userId="2c2ab9ca-d0ae-472b-b6ee-d325e8025c9b" providerId="ADAL" clId="{02988AA2-AD56-4BBF-A20F-AB2750A15BAC}" dt="2026-07-09T13:38:29.177" v="669" actId="113"/>
          <ac:spMkLst>
            <pc:docMk/>
            <pc:sldMk cId="3731445479" sldId="270"/>
            <ac:spMk id="3" creationId="{68AA1982-7EE3-B0A6-0015-5E7D4B3CC8E0}"/>
          </ac:spMkLst>
        </pc:spChg>
        <pc:spChg chg="mod">
          <ac:chgData name="HOS Tomas, DCD/IFT" userId="2c2ab9ca-d0ae-472b-b6ee-d325e8025c9b" providerId="ADAL" clId="{02988AA2-AD56-4BBF-A20F-AB2750A15BAC}" dt="2026-07-09T13:38:27.885" v="668" actId="113"/>
          <ac:spMkLst>
            <pc:docMk/>
            <pc:sldMk cId="3731445479" sldId="270"/>
            <ac:spMk id="4" creationId="{80A83580-0557-60CE-A74A-597BA09DE4B8}"/>
          </ac:spMkLst>
        </pc:spChg>
      </pc:sldChg>
      <pc:sldChg chg="addSp delSp modSp add mod modAnim">
        <pc:chgData name="HOS Tomas, DCD/IFT" userId="2c2ab9ca-d0ae-472b-b6ee-d325e8025c9b" providerId="ADAL" clId="{02988AA2-AD56-4BBF-A20F-AB2750A15BAC}" dt="2026-07-09T13:40:21.755" v="673"/>
        <pc:sldMkLst>
          <pc:docMk/>
          <pc:sldMk cId="1785269433" sldId="271"/>
        </pc:sldMkLst>
        <pc:spChg chg="del mod">
          <ac:chgData name="HOS Tomas, DCD/IFT" userId="2c2ab9ca-d0ae-472b-b6ee-d325e8025c9b" providerId="ADAL" clId="{02988AA2-AD56-4BBF-A20F-AB2750A15BAC}" dt="2026-07-09T12:59:14.012" v="299" actId="478"/>
          <ac:spMkLst>
            <pc:docMk/>
            <pc:sldMk cId="1785269433" sldId="271"/>
            <ac:spMk id="3" creationId="{0AAFCB55-0578-78D4-B20E-BA18D8D6BFF1}"/>
          </ac:spMkLst>
        </pc:spChg>
        <pc:spChg chg="add mod">
          <ac:chgData name="HOS Tomas, DCD/IFT" userId="2c2ab9ca-d0ae-472b-b6ee-d325e8025c9b" providerId="ADAL" clId="{02988AA2-AD56-4BBF-A20F-AB2750A15BAC}" dt="2026-07-09T13:04:00.105" v="369" actId="1076"/>
          <ac:spMkLst>
            <pc:docMk/>
            <pc:sldMk cId="1785269433" sldId="271"/>
            <ac:spMk id="4" creationId="{FCCD95EF-DBE1-EABB-6AE6-4118ADDEE11E}"/>
          </ac:spMkLst>
        </pc:spChg>
        <pc:spChg chg="add mod">
          <ac:chgData name="HOS Tomas, DCD/IFT" userId="2c2ab9ca-d0ae-472b-b6ee-d325e8025c9b" providerId="ADAL" clId="{02988AA2-AD56-4BBF-A20F-AB2750A15BAC}" dt="2026-07-09T13:04:00.105" v="369" actId="1076"/>
          <ac:spMkLst>
            <pc:docMk/>
            <pc:sldMk cId="1785269433" sldId="271"/>
            <ac:spMk id="6" creationId="{476D6E51-D29E-2351-9F07-E5F670055225}"/>
          </ac:spMkLst>
        </pc:spChg>
        <pc:spChg chg="add mod">
          <ac:chgData name="HOS Tomas, DCD/IFT" userId="2c2ab9ca-d0ae-472b-b6ee-d325e8025c9b" providerId="ADAL" clId="{02988AA2-AD56-4BBF-A20F-AB2750A15BAC}" dt="2026-07-09T13:00:10.164" v="313"/>
          <ac:spMkLst>
            <pc:docMk/>
            <pc:sldMk cId="1785269433" sldId="271"/>
            <ac:spMk id="7" creationId="{F458970F-E437-B075-D5E6-3F5FB925426A}"/>
          </ac:spMkLst>
        </pc:spChg>
        <pc:spChg chg="add del mod">
          <ac:chgData name="HOS Tomas, DCD/IFT" userId="2c2ab9ca-d0ae-472b-b6ee-d325e8025c9b" providerId="ADAL" clId="{02988AA2-AD56-4BBF-A20F-AB2750A15BAC}" dt="2026-07-09T13:01:15.740" v="325"/>
          <ac:spMkLst>
            <pc:docMk/>
            <pc:sldMk cId="1785269433" sldId="271"/>
            <ac:spMk id="8" creationId="{8CA773B2-F812-3172-4F96-E1A4C5807F5E}"/>
          </ac:spMkLst>
        </pc:spChg>
        <pc:spChg chg="add del mod">
          <ac:chgData name="HOS Tomas, DCD/IFT" userId="2c2ab9ca-d0ae-472b-b6ee-d325e8025c9b" providerId="ADAL" clId="{02988AA2-AD56-4BBF-A20F-AB2750A15BAC}" dt="2026-07-09T13:01:17.740" v="327" actId="478"/>
          <ac:spMkLst>
            <pc:docMk/>
            <pc:sldMk cId="1785269433" sldId="271"/>
            <ac:spMk id="9" creationId="{0E3E2BCD-1CE0-57A5-8C8F-C01FEC5A91A7}"/>
          </ac:spMkLst>
        </pc:spChg>
        <pc:spChg chg="add mod">
          <ac:chgData name="HOS Tomas, DCD/IFT" userId="2c2ab9ca-d0ae-472b-b6ee-d325e8025c9b" providerId="ADAL" clId="{02988AA2-AD56-4BBF-A20F-AB2750A15BAC}" dt="2026-07-09T13:04:00.105" v="369" actId="1076"/>
          <ac:spMkLst>
            <pc:docMk/>
            <pc:sldMk cId="1785269433" sldId="271"/>
            <ac:spMk id="10" creationId="{DDD8D259-F031-7093-7475-633372A796D8}"/>
          </ac:spMkLst>
        </pc:spChg>
        <pc:spChg chg="add mod">
          <ac:chgData name="HOS Tomas, DCD/IFT" userId="2c2ab9ca-d0ae-472b-b6ee-d325e8025c9b" providerId="ADAL" clId="{02988AA2-AD56-4BBF-A20F-AB2750A15BAC}" dt="2026-07-09T13:01:58.008" v="342"/>
          <ac:spMkLst>
            <pc:docMk/>
            <pc:sldMk cId="1785269433" sldId="271"/>
            <ac:spMk id="11" creationId="{5662C6F6-07A1-6FC5-7ED5-CD2A0C4DBDF3}"/>
          </ac:spMkLst>
        </pc:spChg>
        <pc:spChg chg="add mod ord">
          <ac:chgData name="HOS Tomas, DCD/IFT" userId="2c2ab9ca-d0ae-472b-b6ee-d325e8025c9b" providerId="ADAL" clId="{02988AA2-AD56-4BBF-A20F-AB2750A15BAC}" dt="2026-07-09T13:04:00.105" v="369" actId="1076"/>
          <ac:spMkLst>
            <pc:docMk/>
            <pc:sldMk cId="1785269433" sldId="271"/>
            <ac:spMk id="12" creationId="{AFCFE19B-CC99-BB34-A3E2-5DBAC5993FEF}"/>
          </ac:spMkLst>
        </pc:spChg>
        <pc:spChg chg="add mod">
          <ac:chgData name="HOS Tomas, DCD/IFT" userId="2c2ab9ca-d0ae-472b-b6ee-d325e8025c9b" providerId="ADAL" clId="{02988AA2-AD56-4BBF-A20F-AB2750A15BAC}" dt="2026-07-09T13:04:00.105" v="369" actId="1076"/>
          <ac:spMkLst>
            <pc:docMk/>
            <pc:sldMk cId="1785269433" sldId="271"/>
            <ac:spMk id="13" creationId="{26BA3AB3-CC0C-2E2F-E468-9E804DFAAA16}"/>
          </ac:spMkLst>
        </pc:spChg>
      </pc:sldChg>
      <pc:sldChg chg="modSp add mod">
        <pc:chgData name="HOS Tomas, DCD/IFT" userId="2c2ab9ca-d0ae-472b-b6ee-d325e8025c9b" providerId="ADAL" clId="{02988AA2-AD56-4BBF-A20F-AB2750A15BAC}" dt="2026-07-09T13:36:15.698" v="631" actId="5793"/>
        <pc:sldMkLst>
          <pc:docMk/>
          <pc:sldMk cId="1530827300" sldId="272"/>
        </pc:sldMkLst>
        <pc:spChg chg="mod">
          <ac:chgData name="HOS Tomas, DCD/IFT" userId="2c2ab9ca-d0ae-472b-b6ee-d325e8025c9b" providerId="ADAL" clId="{02988AA2-AD56-4BBF-A20F-AB2750A15BAC}" dt="2026-07-09T13:36:15.698" v="631" actId="5793"/>
          <ac:spMkLst>
            <pc:docMk/>
            <pc:sldMk cId="1530827300" sldId="272"/>
            <ac:spMk id="4" creationId="{69DA3511-877C-80A1-DB84-1CEF0ECEE22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5ECA7-64BE-A1FD-ADBF-CEECB772F4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B54925-CE3A-B054-ABAA-503A40E1B0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656FFE-6A37-5C24-776A-ADB4E3B32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CB5-223E-4617-B062-5452F8FF4C6A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AB59E2-7BE3-3DBE-4C6D-F949B6704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696481-8FDB-B7DC-3C0B-A5B57F240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DD632-D8BC-4724-9AD4-FE4CFE0673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1182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697B7-2B4F-F54A-9184-F3619E9F9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A50998-7A8A-A7BC-E31F-EF1C7492FF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10CFF9-AEB1-7CF5-51BB-411054F1A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CB5-223E-4617-B062-5452F8FF4C6A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D5F03D-F4DA-2EA8-35F7-B182F2797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543665-442A-F539-F7F3-7B563A04F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DD632-D8BC-4724-9AD4-FE4CFE0673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6009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D3E293B-6FF5-C4DC-D386-3F143E0B76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E311AA-1EAD-05BD-98A0-6E0F5096E6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7991DE-57E8-A418-7607-20F7BE976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CB5-223E-4617-B062-5452F8FF4C6A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6889BE-5BED-DE0B-DFDF-199002D1B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6F0A80-F479-9EFB-EFD4-BC4390D33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DD632-D8BC-4724-9AD4-FE4CFE0673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8071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5B1FA-F70D-AD79-1A5C-CA2BCFA36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D5543C-36E6-1B72-CBF4-EDA7D99431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9B53DB-3A85-C2F1-3F90-AE48DBE16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CB5-223E-4617-B062-5452F8FF4C6A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ACA185-9E0E-9E2D-39BB-ED35EF1CA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8B5FE8-C6A9-66AC-D647-D4578B769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DD632-D8BC-4724-9AD4-FE4CFE0673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0790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8C2E7-8826-382C-62E2-729A46375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800AAA-9B34-25CC-2FD6-910E2AC515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5AAC6C-2704-E320-4DA1-1B79A5D99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CB5-223E-4617-B062-5452F8FF4C6A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80DD5C-139E-6FF3-E7D1-61AD0DAE6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AC9D20-EF4D-5C44-A20D-36E8F4123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DD632-D8BC-4724-9AD4-FE4CFE0673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63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25CFB-4415-F80D-9E72-A20786B35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DCCCA6-150C-6F44-2557-2E166359F9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07116E-CC21-D687-95E5-07579A7789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1B54E6-781A-7B15-C6B4-62EE3623E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CB5-223E-4617-B062-5452F8FF4C6A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CB2EAA-011A-0455-A7BA-185D2BB74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1FA4E1-35DA-BFD1-FFFA-313F9DB41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DD632-D8BC-4724-9AD4-FE4CFE0673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800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C39FB1-B07D-F0DE-4E35-9ED8F35A4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31E396-E13B-927A-B714-7782D4CFAE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8694EA-610D-88A3-749A-7CDAC3E57A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FCDA3B-D362-34D7-51A1-78EDEC323A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16866A-15EA-C08B-84C4-12A421C5AB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A2B2DE-D3F1-FCE7-F0D2-93ED7FE8E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CB5-223E-4617-B062-5452F8FF4C6A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DC26A8-F306-017B-3BCD-8FB310B1E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F75239A-B0CA-0B83-3F97-1993A111D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DD632-D8BC-4724-9AD4-FE4CFE0673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724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347D9-4815-9AEC-5136-173AAF015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08C0AF-9CBE-8DEC-B4E0-E8E54855C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CB5-223E-4617-B062-5452F8FF4C6A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9CE579-1886-BD5B-9039-AA5A1FA5C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431613-9EA8-B5CE-BF16-7F52A018F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DD632-D8BC-4724-9AD4-FE4CFE0673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0700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5B3D164-04E4-063A-156C-5E3338778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CB5-223E-4617-B062-5452F8FF4C6A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0858D4-89E2-83A8-2309-6686B0C67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E8B9C7-ED2D-72E4-53D2-EA0B8AD08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DD632-D8BC-4724-9AD4-FE4CFE0673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145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BE586-D0FF-9299-ADED-AAD583B3C6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3CB6F5-909A-61C5-6643-00D41A808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9A4C48-F2F2-F84E-40F7-DEED250688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DDDA12-BD60-E13D-3F61-F26F3BE31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CB5-223E-4617-B062-5452F8FF4C6A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2E97CF-5C46-FACA-F927-DA3347209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64A045-D16E-39CF-F5CE-FCFBC1628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DD632-D8BC-4724-9AD4-FE4CFE0673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7283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228C2-6D96-7672-E710-6E887B412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22124C-9C73-7481-1CAE-3B0C90E81E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58A131-90FB-940E-C5F2-FCE39BFA28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28CB65-4309-6C75-A6D3-00400191B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CB5-223E-4617-B062-5452F8FF4C6A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DE8A77-2315-9BFB-4F50-E5D651CDA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EE8B0A-4D77-DD6D-36B5-5E63CA458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DD632-D8BC-4724-9AD4-FE4CFE0673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0405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FE37AD-32DD-D2D4-1A48-EAE62BE17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91A20F-736B-10BA-0ACF-6C15D8C86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CA9186-B4A8-8C06-C03A-2506CF349D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605CB5-223E-4617-B062-5452F8FF4C6A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9BFDED-B91B-609C-0EEE-64CE68150B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A59310-1710-C5AF-C88A-8EEFAAD37D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ADD632-D8BC-4724-9AD4-FE4CFE06735E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B26046C-148E-0E94-AA52-F4C30E0BC5A4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187125" y="6642100"/>
            <a:ext cx="1843087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FF">
                    <a:alpha val="50000"/>
                  </a:srgbClr>
                </a:solidFill>
                <a:latin typeface="Aptos" panose="020B0004020202020204" pitchFamily="34" charset="0"/>
              </a:rPr>
              <a:t>Restricted Use - À usage restreint</a:t>
            </a:r>
          </a:p>
        </p:txBody>
      </p:sp>
    </p:spTree>
    <p:extLst>
      <p:ext uri="{BB962C8B-B14F-4D97-AF65-F5344CB8AC3E}">
        <p14:creationId xmlns:p14="http://schemas.microsoft.com/office/powerpoint/2010/main" val="519593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tomas.HOS@tossd.or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187764-4356-0E51-8EFA-0E259006D6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509EE-071F-5AE0-2810-E6AC0B6C5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  <a:solidFill>
            <a:srgbClr val="16496B"/>
          </a:solidFill>
        </p:spPr>
        <p:txBody>
          <a:bodyPr>
            <a:norm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Les métriques du financement international    sont-elles adaptées à la distinction entre développement et biens publics mondiaux ?</a:t>
            </a:r>
            <a:br>
              <a:rPr lang="fr-FR" b="1" dirty="0">
                <a:solidFill>
                  <a:schemeClr val="bg1"/>
                </a:solidFill>
              </a:rPr>
            </a:br>
            <a:br>
              <a:rPr lang="fr-FR" b="1" dirty="0">
                <a:solidFill>
                  <a:schemeClr val="bg1"/>
                </a:solidFill>
              </a:rPr>
            </a:br>
            <a:br>
              <a:rPr lang="fr-FR" b="1" dirty="0">
                <a:solidFill>
                  <a:schemeClr val="bg1"/>
                </a:solidFill>
              </a:rPr>
            </a:br>
            <a:r>
              <a:rPr lang="en-GB" sz="3200" dirty="0">
                <a:solidFill>
                  <a:schemeClr val="bg1"/>
                </a:solidFill>
              </a:rPr>
              <a:t>3e </a:t>
            </a:r>
            <a:r>
              <a:rPr lang="en-GB" sz="3200" dirty="0" err="1">
                <a:solidFill>
                  <a:schemeClr val="bg1"/>
                </a:solidFill>
              </a:rPr>
              <a:t>webinaire</a:t>
            </a:r>
            <a:r>
              <a:rPr lang="en-GB" sz="3200" dirty="0">
                <a:solidFill>
                  <a:schemeClr val="bg1"/>
                </a:solidFill>
              </a:rPr>
              <a:t> de la </a:t>
            </a:r>
            <a:r>
              <a:rPr lang="en-GB" sz="3200" dirty="0" err="1">
                <a:solidFill>
                  <a:schemeClr val="bg1"/>
                </a:solidFill>
              </a:rPr>
              <a:t>série</a:t>
            </a:r>
            <a:r>
              <a:rPr lang="en-GB" sz="3200" dirty="0">
                <a:solidFill>
                  <a:schemeClr val="bg1"/>
                </a:solidFill>
              </a:rPr>
              <a:t> </a:t>
            </a:r>
            <a:r>
              <a:rPr lang="en-GB" sz="3200" dirty="0" err="1">
                <a:solidFill>
                  <a:schemeClr val="bg1"/>
                </a:solidFill>
              </a:rPr>
              <a:t>organisée</a:t>
            </a:r>
            <a:r>
              <a:rPr lang="en-GB" sz="3200" dirty="0">
                <a:solidFill>
                  <a:schemeClr val="bg1"/>
                </a:solidFill>
              </a:rPr>
              <a:t> par la Ferdi sur "</a:t>
            </a:r>
            <a:r>
              <a:rPr lang="en-GB" sz="3200" dirty="0" err="1">
                <a:solidFill>
                  <a:schemeClr val="bg1"/>
                </a:solidFill>
              </a:rPr>
              <a:t>Concilier</a:t>
            </a:r>
            <a:r>
              <a:rPr lang="en-GB" sz="3200" dirty="0">
                <a:solidFill>
                  <a:schemeClr val="bg1"/>
                </a:solidFill>
              </a:rPr>
              <a:t>    </a:t>
            </a:r>
            <a:r>
              <a:rPr lang="en-GB" sz="3200" dirty="0" err="1">
                <a:solidFill>
                  <a:schemeClr val="bg1"/>
                </a:solidFill>
              </a:rPr>
              <a:t>financement</a:t>
            </a:r>
            <a:r>
              <a:rPr lang="en-GB" sz="3200" dirty="0">
                <a:solidFill>
                  <a:schemeClr val="bg1"/>
                </a:solidFill>
              </a:rPr>
              <a:t> du </a:t>
            </a:r>
            <a:r>
              <a:rPr lang="en-GB" sz="3200" dirty="0" err="1">
                <a:solidFill>
                  <a:schemeClr val="bg1"/>
                </a:solidFill>
              </a:rPr>
              <a:t>développement</a:t>
            </a:r>
            <a:r>
              <a:rPr lang="en-GB" sz="3200" dirty="0">
                <a:solidFill>
                  <a:schemeClr val="bg1"/>
                </a:solidFill>
              </a:rPr>
              <a:t> international et </a:t>
            </a:r>
            <a:r>
              <a:rPr lang="en-GB" sz="3200" dirty="0" err="1">
                <a:solidFill>
                  <a:schemeClr val="bg1"/>
                </a:solidFill>
              </a:rPr>
              <a:t>financement</a:t>
            </a:r>
            <a:r>
              <a:rPr lang="en-GB" sz="3200" dirty="0">
                <a:solidFill>
                  <a:schemeClr val="bg1"/>
                </a:solidFill>
              </a:rPr>
              <a:t>                    des </a:t>
            </a:r>
            <a:r>
              <a:rPr lang="en-GB" sz="3200" dirty="0" err="1">
                <a:solidFill>
                  <a:schemeClr val="bg1"/>
                </a:solidFill>
              </a:rPr>
              <a:t>biens</a:t>
            </a:r>
            <a:r>
              <a:rPr lang="en-GB" sz="3200" dirty="0">
                <a:solidFill>
                  <a:schemeClr val="bg1"/>
                </a:solidFill>
              </a:rPr>
              <a:t> publics </a:t>
            </a:r>
            <a:r>
              <a:rPr lang="en-GB" sz="3200" dirty="0" err="1">
                <a:solidFill>
                  <a:schemeClr val="bg1"/>
                </a:solidFill>
              </a:rPr>
              <a:t>mondiaux</a:t>
            </a:r>
            <a:r>
              <a:rPr lang="en-GB" sz="3200" dirty="0">
                <a:solidFill>
                  <a:schemeClr val="bg1"/>
                </a:solidFill>
              </a:rPr>
              <a:t>".</a:t>
            </a:r>
            <a:r>
              <a:rPr lang="fr-FR" sz="3200" b="1" dirty="0">
                <a:solidFill>
                  <a:schemeClr val="bg1"/>
                </a:solidFill>
              </a:rPr>
              <a:t> </a:t>
            </a:r>
            <a:br>
              <a:rPr lang="fr-FR" sz="3200" b="1" dirty="0">
                <a:solidFill>
                  <a:schemeClr val="bg1"/>
                </a:solidFill>
              </a:rPr>
            </a:br>
            <a:br>
              <a:rPr lang="fr-FR" sz="3200" b="1" dirty="0">
                <a:solidFill>
                  <a:schemeClr val="bg1"/>
                </a:solidFill>
              </a:rPr>
            </a:br>
            <a:r>
              <a:rPr lang="fr-FR" sz="2400" dirty="0">
                <a:solidFill>
                  <a:schemeClr val="bg1"/>
                </a:solidFill>
              </a:rPr>
              <a:t>Tomas Hos, Senior Fellow </a:t>
            </a:r>
            <a:r>
              <a:rPr lang="en-GB" sz="2400" dirty="0">
                <a:solidFill>
                  <a:schemeClr val="bg1"/>
                </a:solidFill>
              </a:rPr>
              <a:t>Ferdi, </a:t>
            </a:r>
            <a:r>
              <a:rPr lang="en-GB" sz="2400" dirty="0" err="1">
                <a:solidFill>
                  <a:schemeClr val="bg1"/>
                </a:solidFill>
              </a:rPr>
              <a:t>Analyste</a:t>
            </a:r>
            <a:r>
              <a:rPr lang="en-GB" sz="2400" dirty="0">
                <a:solidFill>
                  <a:schemeClr val="bg1"/>
                </a:solidFill>
              </a:rPr>
              <a:t> au Secrétariat du TOSSD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55305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8EBF13-7B85-941B-2809-75C79B946E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592B0-D757-1826-65DF-38111D356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7367838" cy="1325563"/>
          </a:xfrm>
          <a:solidFill>
            <a:srgbClr val="DBD4CD"/>
          </a:solidFill>
        </p:spPr>
        <p:txBody>
          <a:bodyPr/>
          <a:lstStyle/>
          <a:p>
            <a:pPr algn="ctr"/>
            <a:r>
              <a:rPr lang="en-GB" b="1" dirty="0" err="1">
                <a:solidFill>
                  <a:srgbClr val="EE3A41"/>
                </a:solidFill>
              </a:rPr>
              <a:t>Résultats</a:t>
            </a:r>
            <a:r>
              <a:rPr lang="en-GB" b="1" dirty="0">
                <a:solidFill>
                  <a:srgbClr val="EE3A41"/>
                </a:solidFill>
              </a:rPr>
              <a:t> des analyses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9916F3-B685-567A-3F22-46F7EF8091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69781" cy="4351338"/>
          </a:xfrm>
        </p:spPr>
        <p:txBody>
          <a:bodyPr/>
          <a:lstStyle/>
          <a:p>
            <a:pPr lvl="1"/>
            <a:endParaRPr lang="en-GB" dirty="0"/>
          </a:p>
          <a:p>
            <a:endParaRPr lang="fr-FR" noProof="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EA6B70B-B920-C37C-DD17-478AF9CFB9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67838" y="0"/>
            <a:ext cx="4824162" cy="6858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4B81883-67AF-BAA3-2B05-7CAC593EA9A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441" b="84639"/>
          <a:stretch>
            <a:fillRect/>
          </a:stretch>
        </p:blipFill>
        <p:spPr>
          <a:xfrm>
            <a:off x="554359" y="2756704"/>
            <a:ext cx="6660000" cy="91480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DF8C72D-DC0A-953E-B0C4-B4743D5DAFD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74132" b="-7400"/>
          <a:stretch>
            <a:fillRect/>
          </a:stretch>
        </p:blipFill>
        <p:spPr>
          <a:xfrm>
            <a:off x="554359" y="3593520"/>
            <a:ext cx="6660000" cy="203979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1C6E69DB-AB11-2F3A-F89E-D0C971FA6297}"/>
              </a:ext>
            </a:extLst>
          </p:cNvPr>
          <p:cNvSpPr/>
          <p:nvPr/>
        </p:nvSpPr>
        <p:spPr>
          <a:xfrm>
            <a:off x="3870710" y="3158544"/>
            <a:ext cx="3560495" cy="13497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E1986B5-D9F4-2814-B92B-CFB84AD12C93}"/>
              </a:ext>
            </a:extLst>
          </p:cNvPr>
          <p:cNvSpPr txBox="1"/>
          <p:nvPr/>
        </p:nvSpPr>
        <p:spPr>
          <a:xfrm>
            <a:off x="230265" y="6508417"/>
            <a:ext cx="8162747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sz="1200" dirty="0"/>
              <a:t>FCA-APD = </a:t>
            </a:r>
            <a:r>
              <a:rPr lang="en-GB" sz="1200" dirty="0" err="1"/>
              <a:t>Financement</a:t>
            </a:r>
            <a:r>
              <a:rPr lang="en-GB" sz="1200" dirty="0"/>
              <a:t> pour </a:t>
            </a:r>
            <a:r>
              <a:rPr lang="en-GB" sz="1200" dirty="0" err="1"/>
              <a:t>l’atténuation</a:t>
            </a:r>
            <a:r>
              <a:rPr lang="en-GB" sz="1200" dirty="0"/>
              <a:t> du changement </a:t>
            </a:r>
            <a:r>
              <a:rPr lang="en-GB" sz="1200" dirty="0" err="1"/>
              <a:t>climatique</a:t>
            </a:r>
            <a:r>
              <a:rPr lang="en-GB" sz="1200" dirty="0"/>
              <a:t> </a:t>
            </a:r>
            <a:r>
              <a:rPr lang="en-GB" sz="1200" dirty="0" err="1"/>
              <a:t>faisant</a:t>
            </a:r>
            <a:r>
              <a:rPr lang="en-GB" sz="1200" dirty="0"/>
              <a:t> </a:t>
            </a:r>
            <a:r>
              <a:rPr lang="en-GB" sz="1200" dirty="0" err="1"/>
              <a:t>partie</a:t>
            </a:r>
            <a:r>
              <a:rPr lang="en-GB" sz="1200" dirty="0"/>
              <a:t> de </a:t>
            </a:r>
            <a:r>
              <a:rPr lang="en-GB" sz="1200" dirty="0" err="1"/>
              <a:t>l’aide</a:t>
            </a:r>
            <a:r>
              <a:rPr lang="en-GB" sz="1200" dirty="0"/>
              <a:t> </a:t>
            </a:r>
            <a:r>
              <a:rPr lang="en-GB" sz="1200" dirty="0" err="1"/>
              <a:t>publique</a:t>
            </a:r>
            <a:r>
              <a:rPr lang="en-GB" sz="1200" dirty="0"/>
              <a:t> au </a:t>
            </a:r>
            <a:r>
              <a:rPr lang="en-GB" sz="1200" dirty="0" err="1"/>
              <a:t>dévélopmment</a:t>
            </a:r>
            <a:endParaRPr lang="en-GB" sz="12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F804F6C-2530-7AC4-E22F-6F7BB0E1C920}"/>
              </a:ext>
            </a:extLst>
          </p:cNvPr>
          <p:cNvSpPr/>
          <p:nvPr/>
        </p:nvSpPr>
        <p:spPr>
          <a:xfrm>
            <a:off x="2470826" y="4740613"/>
            <a:ext cx="1044102" cy="1621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C0D55C8-1C17-3F0D-ABB6-83DAB7E2C58D}"/>
              </a:ext>
            </a:extLst>
          </p:cNvPr>
          <p:cNvSpPr txBox="1"/>
          <p:nvPr/>
        </p:nvSpPr>
        <p:spPr>
          <a:xfrm>
            <a:off x="2397944" y="4695218"/>
            <a:ext cx="147276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>
                <a:latin typeface="Arial" panose="020B0604020202020204" pitchFamily="34" charset="0"/>
                <a:cs typeface="Arial" panose="020B0604020202020204" pitchFamily="34" charset="0"/>
              </a:rPr>
              <a:t>Plus  </a:t>
            </a:r>
            <a:r>
              <a:rPr lang="en-GB" sz="1050" dirty="0" err="1">
                <a:latin typeface="Arial" panose="020B0604020202020204" pitchFamily="34" charset="0"/>
                <a:cs typeface="Arial" panose="020B0604020202020204" pitchFamily="34" charset="0"/>
              </a:rPr>
              <a:t>vulnérables</a:t>
            </a:r>
            <a:endParaRPr lang="en-GB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2122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C0773B-A0B8-76A4-CDAD-B04324CF68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9DA3511-877C-80A1-DB84-1CEF0ECEE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7367838" cy="6858000"/>
          </a:xfrm>
          <a:solidFill>
            <a:srgbClr val="DBD4CD"/>
          </a:solidFill>
        </p:spPr>
        <p:txBody>
          <a:bodyPr/>
          <a:lstStyle/>
          <a:p>
            <a:r>
              <a:rPr lang="fr-FR" b="1" noProof="0" dirty="0">
                <a:solidFill>
                  <a:srgbClr val="EE3A41"/>
                </a:solidFill>
              </a:rPr>
              <a:t>   Le FCA-APD: plutôt:</a:t>
            </a:r>
            <a:br>
              <a:rPr lang="fr-FR" b="1" noProof="0" dirty="0">
                <a:solidFill>
                  <a:srgbClr val="EE3A41"/>
                </a:solidFill>
              </a:rPr>
            </a:br>
            <a:r>
              <a:rPr lang="fr-FR" noProof="0" dirty="0">
                <a:solidFill>
                  <a:srgbClr val="EE3A41"/>
                </a:solidFill>
              </a:rPr>
              <a:t>       - Prêts</a:t>
            </a:r>
            <a:br>
              <a:rPr lang="fr-FR" dirty="0">
                <a:solidFill>
                  <a:srgbClr val="EE3A41"/>
                </a:solidFill>
              </a:rPr>
            </a:br>
            <a:r>
              <a:rPr lang="fr-FR" dirty="0">
                <a:solidFill>
                  <a:srgbClr val="EE3A41"/>
                </a:solidFill>
              </a:rPr>
              <a:t>       - Secteurs économiques</a:t>
            </a:r>
            <a:br>
              <a:rPr lang="fr-FR" dirty="0">
                <a:solidFill>
                  <a:srgbClr val="EE3A41"/>
                </a:solidFill>
              </a:rPr>
            </a:br>
            <a:r>
              <a:rPr lang="fr-FR" dirty="0">
                <a:solidFill>
                  <a:srgbClr val="EE3A41"/>
                </a:solidFill>
              </a:rPr>
              <a:t>       - Aux PRI, moins vulnérable</a:t>
            </a:r>
            <a:br>
              <a:rPr lang="fr-FR" b="1" noProof="0" dirty="0">
                <a:solidFill>
                  <a:srgbClr val="EE3A41"/>
                </a:solidFill>
              </a:rPr>
            </a:br>
            <a:br>
              <a:rPr lang="fr-FR" b="1" noProof="0" dirty="0">
                <a:solidFill>
                  <a:srgbClr val="EE3A41"/>
                </a:solidFill>
              </a:rPr>
            </a:br>
            <a:endParaRPr lang="fr-FR" b="1" noProof="0" dirty="0">
              <a:solidFill>
                <a:srgbClr val="EE3A4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60B9FD9-1F9D-B9DF-44C5-6E06DEC54E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67838" y="0"/>
            <a:ext cx="482416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8273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C1388-C321-8C8E-AC12-B0B1C8675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  <a:solidFill>
            <a:srgbClr val="16496B"/>
          </a:solidFill>
        </p:spPr>
        <p:txBody>
          <a:bodyPr>
            <a:norm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TOSSD</a:t>
            </a:r>
            <a:br>
              <a:rPr lang="en-GB" b="1" dirty="0">
                <a:solidFill>
                  <a:schemeClr val="bg1"/>
                </a:solidFill>
              </a:rPr>
            </a:br>
            <a:br>
              <a:rPr lang="en-GB" b="1" dirty="0">
                <a:solidFill>
                  <a:schemeClr val="bg1"/>
                </a:solidFill>
              </a:rPr>
            </a:br>
            <a:r>
              <a:rPr lang="en-GB" b="1" dirty="0">
                <a:solidFill>
                  <a:schemeClr val="bg1"/>
                </a:solidFill>
              </a:rPr>
              <a:t>Total Official Support for Sustainable Development</a:t>
            </a:r>
            <a:br>
              <a:rPr lang="en-GB" b="1" dirty="0">
                <a:solidFill>
                  <a:schemeClr val="bg1"/>
                </a:solidFill>
              </a:rPr>
            </a:br>
            <a:br>
              <a:rPr lang="en-GB" b="1" dirty="0">
                <a:solidFill>
                  <a:schemeClr val="bg1"/>
                </a:solidFill>
              </a:rPr>
            </a:br>
            <a:r>
              <a:rPr lang="en-GB" sz="2400" dirty="0">
                <a:solidFill>
                  <a:schemeClr val="bg1"/>
                </a:solidFill>
              </a:rPr>
              <a:t>Le TOSSD est </a:t>
            </a:r>
            <a:r>
              <a:rPr lang="en-GB" sz="2400" dirty="0" err="1">
                <a:solidFill>
                  <a:schemeClr val="bg1"/>
                </a:solidFill>
              </a:rPr>
              <a:t>une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  <a:r>
              <a:rPr lang="en-GB" sz="2400" dirty="0" err="1">
                <a:solidFill>
                  <a:schemeClr val="bg1"/>
                </a:solidFill>
              </a:rPr>
              <a:t>norme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  <a:r>
              <a:rPr lang="en-GB" sz="2400" dirty="0" err="1">
                <a:solidFill>
                  <a:schemeClr val="bg1"/>
                </a:solidFill>
              </a:rPr>
              <a:t>internationale</a:t>
            </a:r>
            <a:r>
              <a:rPr lang="en-GB" sz="2400" dirty="0">
                <a:solidFill>
                  <a:schemeClr val="bg1"/>
                </a:solidFill>
              </a:rPr>
              <a:t> pour </a:t>
            </a:r>
            <a:r>
              <a:rPr lang="en-GB" sz="2400" dirty="0" err="1">
                <a:solidFill>
                  <a:schemeClr val="bg1"/>
                </a:solidFill>
              </a:rPr>
              <a:t>mesurer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  <a:r>
              <a:rPr lang="en-GB" sz="2400" dirty="0" err="1">
                <a:solidFill>
                  <a:schemeClr val="bg1"/>
                </a:solidFill>
              </a:rPr>
              <a:t>l'ensemble</a:t>
            </a:r>
            <a:r>
              <a:rPr lang="en-GB" sz="2400" dirty="0">
                <a:solidFill>
                  <a:schemeClr val="bg1"/>
                </a:solidFill>
              </a:rPr>
              <a:t> des </a:t>
            </a:r>
            <a:r>
              <a:rPr lang="en-GB" sz="2400" dirty="0" err="1">
                <a:solidFill>
                  <a:schemeClr val="bg1"/>
                </a:solidFill>
              </a:rPr>
              <a:t>ressources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  <a:r>
              <a:rPr lang="en-GB" sz="2400" dirty="0" err="1">
                <a:solidFill>
                  <a:schemeClr val="bg1"/>
                </a:solidFill>
              </a:rPr>
              <a:t>destinées</a:t>
            </a:r>
            <a:r>
              <a:rPr lang="en-GB" sz="2400" dirty="0">
                <a:solidFill>
                  <a:schemeClr val="bg1"/>
                </a:solidFill>
              </a:rPr>
              <a:t> à </a:t>
            </a:r>
            <a:r>
              <a:rPr lang="en-GB" sz="2400" dirty="0" err="1">
                <a:solidFill>
                  <a:schemeClr val="bg1"/>
                </a:solidFill>
              </a:rPr>
              <a:t>promouvoir</a:t>
            </a:r>
            <a:r>
              <a:rPr lang="en-GB" sz="2400" dirty="0">
                <a:solidFill>
                  <a:schemeClr val="bg1"/>
                </a:solidFill>
              </a:rPr>
              <a:t> le </a:t>
            </a:r>
            <a:r>
              <a:rPr lang="en-GB" sz="2400" dirty="0" err="1">
                <a:solidFill>
                  <a:schemeClr val="bg1"/>
                </a:solidFill>
              </a:rPr>
              <a:t>développement</a:t>
            </a:r>
            <a:r>
              <a:rPr lang="en-GB" sz="2400" dirty="0">
                <a:solidFill>
                  <a:schemeClr val="bg1"/>
                </a:solidFill>
              </a:rPr>
              <a:t> durable des pays </a:t>
            </a:r>
            <a:r>
              <a:rPr lang="en-GB" sz="2400" dirty="0" err="1">
                <a:solidFill>
                  <a:schemeClr val="bg1"/>
                </a:solidFill>
              </a:rPr>
              <a:t>en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  <a:r>
              <a:rPr lang="en-GB" sz="2400" dirty="0" err="1">
                <a:solidFill>
                  <a:schemeClr val="bg1"/>
                </a:solidFill>
              </a:rPr>
              <a:t>développement</a:t>
            </a:r>
            <a:br>
              <a:rPr lang="en-GB" sz="2800" dirty="0">
                <a:solidFill>
                  <a:schemeClr val="bg1"/>
                </a:solidFill>
              </a:rPr>
            </a:b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CA98A06-224D-4A85-55D7-77723F189CC6}"/>
              </a:ext>
            </a:extLst>
          </p:cNvPr>
          <p:cNvSpPr/>
          <p:nvPr/>
        </p:nvSpPr>
        <p:spPr>
          <a:xfrm>
            <a:off x="616083" y="5330757"/>
            <a:ext cx="3204000" cy="1005191"/>
          </a:xfrm>
          <a:prstGeom prst="rect">
            <a:avLst/>
          </a:prstGeom>
          <a:solidFill>
            <a:srgbClr val="FFFFFF">
              <a:alpha val="8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solidFill>
                  <a:srgbClr val="16496B"/>
                </a:solidFill>
              </a:rPr>
              <a:t>Pilier</a:t>
            </a:r>
            <a:r>
              <a:rPr lang="en-GB" b="1" dirty="0">
                <a:solidFill>
                  <a:srgbClr val="16496B"/>
                </a:solidFill>
              </a:rPr>
              <a:t> I. Flux </a:t>
            </a:r>
            <a:r>
              <a:rPr lang="en-GB" b="1" dirty="0" err="1">
                <a:solidFill>
                  <a:srgbClr val="16496B"/>
                </a:solidFill>
              </a:rPr>
              <a:t>transfrontaliers</a:t>
            </a:r>
            <a:r>
              <a:rPr lang="en-GB" b="1" dirty="0">
                <a:solidFill>
                  <a:srgbClr val="16496B"/>
                </a:solidFill>
              </a:rPr>
              <a:t> </a:t>
            </a:r>
          </a:p>
          <a:p>
            <a:pPr algn="ctr"/>
            <a:r>
              <a:rPr lang="en-GB" sz="1600" dirty="0">
                <a:solidFill>
                  <a:srgbClr val="16496B"/>
                </a:solidFill>
              </a:rPr>
              <a:t>des </a:t>
            </a:r>
            <a:r>
              <a:rPr lang="en-GB" sz="1600" dirty="0" err="1">
                <a:solidFill>
                  <a:srgbClr val="16496B"/>
                </a:solidFill>
              </a:rPr>
              <a:t>ressources</a:t>
            </a:r>
            <a:endParaRPr lang="en-GB" sz="1600" dirty="0">
              <a:solidFill>
                <a:srgbClr val="16496B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90C7A96-FE7F-0271-EF7C-1512D7F040B9}"/>
              </a:ext>
            </a:extLst>
          </p:cNvPr>
          <p:cNvSpPr/>
          <p:nvPr/>
        </p:nvSpPr>
        <p:spPr>
          <a:xfrm>
            <a:off x="8371916" y="5330756"/>
            <a:ext cx="3204000" cy="1005191"/>
          </a:xfrm>
          <a:prstGeom prst="rect">
            <a:avLst/>
          </a:prstGeom>
          <a:solidFill>
            <a:srgbClr val="FFFFFF">
              <a:alpha val="8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solidFill>
                  <a:srgbClr val="16496B"/>
                </a:solidFill>
              </a:rPr>
              <a:t>Finacement</a:t>
            </a:r>
            <a:r>
              <a:rPr lang="en-GB" b="1" dirty="0">
                <a:solidFill>
                  <a:srgbClr val="16496B"/>
                </a:solidFill>
              </a:rPr>
              <a:t> </a:t>
            </a:r>
            <a:r>
              <a:rPr lang="en-GB" b="1" dirty="0" err="1">
                <a:solidFill>
                  <a:srgbClr val="16496B"/>
                </a:solidFill>
              </a:rPr>
              <a:t>privé</a:t>
            </a:r>
            <a:r>
              <a:rPr lang="en-GB" b="1" dirty="0">
                <a:solidFill>
                  <a:srgbClr val="16496B"/>
                </a:solidFill>
              </a:rPr>
              <a:t> </a:t>
            </a:r>
            <a:r>
              <a:rPr lang="en-GB" b="1" dirty="0" err="1">
                <a:solidFill>
                  <a:srgbClr val="16496B"/>
                </a:solidFill>
              </a:rPr>
              <a:t>mobilisé</a:t>
            </a:r>
            <a:r>
              <a:rPr lang="en-GB" dirty="0">
                <a:solidFill>
                  <a:srgbClr val="16496B"/>
                </a:solidFill>
              </a:rPr>
              <a:t> </a:t>
            </a:r>
          </a:p>
          <a:p>
            <a:pPr algn="ctr"/>
            <a:r>
              <a:rPr lang="en-GB" sz="1600" dirty="0">
                <a:solidFill>
                  <a:srgbClr val="16496B"/>
                </a:solidFill>
              </a:rPr>
              <a:t>par les </a:t>
            </a:r>
            <a:r>
              <a:rPr lang="en-GB" sz="1600" dirty="0" err="1">
                <a:solidFill>
                  <a:srgbClr val="16496B"/>
                </a:solidFill>
              </a:rPr>
              <a:t>garantis</a:t>
            </a:r>
            <a:r>
              <a:rPr lang="en-GB" sz="1600" dirty="0">
                <a:solidFill>
                  <a:srgbClr val="16496B"/>
                </a:solidFill>
              </a:rPr>
              <a:t> </a:t>
            </a:r>
            <a:r>
              <a:rPr lang="en-GB" sz="1600" dirty="0" err="1">
                <a:solidFill>
                  <a:srgbClr val="16496B"/>
                </a:solidFill>
              </a:rPr>
              <a:t>ou</a:t>
            </a:r>
            <a:r>
              <a:rPr lang="en-GB" sz="1600" dirty="0">
                <a:solidFill>
                  <a:srgbClr val="16496B"/>
                </a:solidFill>
              </a:rPr>
              <a:t> </a:t>
            </a:r>
            <a:r>
              <a:rPr lang="en-GB" sz="1600" dirty="0" err="1">
                <a:solidFill>
                  <a:srgbClr val="16496B"/>
                </a:solidFill>
              </a:rPr>
              <a:t>d’autres</a:t>
            </a:r>
            <a:r>
              <a:rPr lang="en-GB" sz="1600" dirty="0">
                <a:solidFill>
                  <a:srgbClr val="16496B"/>
                </a:solidFill>
              </a:rPr>
              <a:t> types </a:t>
            </a:r>
            <a:r>
              <a:rPr lang="en-GB" sz="1600" dirty="0" err="1">
                <a:solidFill>
                  <a:srgbClr val="16496B"/>
                </a:solidFill>
              </a:rPr>
              <a:t>d’interventions</a:t>
            </a:r>
            <a:r>
              <a:rPr lang="en-GB" sz="1600" dirty="0">
                <a:solidFill>
                  <a:srgbClr val="16496B"/>
                </a:solidFill>
              </a:rPr>
              <a:t> </a:t>
            </a:r>
            <a:r>
              <a:rPr lang="en-GB" sz="1600" dirty="0" err="1">
                <a:solidFill>
                  <a:srgbClr val="16496B"/>
                </a:solidFill>
              </a:rPr>
              <a:t>publiques</a:t>
            </a:r>
            <a:endParaRPr lang="en-GB" sz="1600" dirty="0">
              <a:solidFill>
                <a:srgbClr val="16496B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533A590-DC7B-3445-918A-4A27E0AD0FFB}"/>
              </a:ext>
            </a:extLst>
          </p:cNvPr>
          <p:cNvSpPr/>
          <p:nvPr/>
        </p:nvSpPr>
        <p:spPr>
          <a:xfrm>
            <a:off x="4494000" y="5330755"/>
            <a:ext cx="3204000" cy="1005191"/>
          </a:xfrm>
          <a:prstGeom prst="rect">
            <a:avLst/>
          </a:prstGeom>
          <a:solidFill>
            <a:srgbClr val="FFFFFF">
              <a:alpha val="8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solidFill>
                  <a:srgbClr val="16496B"/>
                </a:solidFill>
              </a:rPr>
              <a:t>Pilier</a:t>
            </a:r>
            <a:r>
              <a:rPr lang="en-GB" b="1" dirty="0">
                <a:solidFill>
                  <a:srgbClr val="16496B"/>
                </a:solidFill>
              </a:rPr>
              <a:t> II. </a:t>
            </a:r>
            <a:r>
              <a:rPr lang="en-GB" b="1" dirty="0" err="1">
                <a:solidFill>
                  <a:srgbClr val="16496B"/>
                </a:solidFill>
              </a:rPr>
              <a:t>Dépenses</a:t>
            </a:r>
            <a:r>
              <a:rPr lang="en-GB" b="1" dirty="0">
                <a:solidFill>
                  <a:srgbClr val="16496B"/>
                </a:solidFill>
              </a:rPr>
              <a:t> </a:t>
            </a:r>
            <a:r>
              <a:rPr lang="en-GB" b="1" dirty="0" err="1">
                <a:solidFill>
                  <a:srgbClr val="16496B"/>
                </a:solidFill>
              </a:rPr>
              <a:t>regionales</a:t>
            </a:r>
            <a:r>
              <a:rPr lang="en-GB" b="1" dirty="0">
                <a:solidFill>
                  <a:srgbClr val="16496B"/>
                </a:solidFill>
              </a:rPr>
              <a:t> </a:t>
            </a:r>
            <a:r>
              <a:rPr lang="en-GB" b="1" dirty="0" err="1">
                <a:solidFill>
                  <a:srgbClr val="16496B"/>
                </a:solidFill>
              </a:rPr>
              <a:t>ou</a:t>
            </a:r>
            <a:r>
              <a:rPr lang="en-GB" b="1" dirty="0">
                <a:solidFill>
                  <a:srgbClr val="16496B"/>
                </a:solidFill>
              </a:rPr>
              <a:t> </a:t>
            </a:r>
            <a:r>
              <a:rPr lang="en-GB" b="1" dirty="0" err="1">
                <a:solidFill>
                  <a:srgbClr val="16496B"/>
                </a:solidFill>
              </a:rPr>
              <a:t>mondiales</a:t>
            </a:r>
            <a:r>
              <a:rPr lang="en-GB" b="1" dirty="0">
                <a:solidFill>
                  <a:srgbClr val="16496B"/>
                </a:solidFill>
              </a:rPr>
              <a:t> </a:t>
            </a:r>
          </a:p>
          <a:p>
            <a:pPr algn="ctr"/>
            <a:r>
              <a:rPr lang="en-GB" sz="1400" dirty="0">
                <a:solidFill>
                  <a:srgbClr val="16496B"/>
                </a:solidFill>
              </a:rPr>
              <a:t>pour les </a:t>
            </a:r>
            <a:r>
              <a:rPr lang="en-GB" sz="1400" dirty="0" err="1">
                <a:solidFill>
                  <a:srgbClr val="16496B"/>
                </a:solidFill>
              </a:rPr>
              <a:t>biens</a:t>
            </a:r>
            <a:r>
              <a:rPr lang="en-GB" sz="1400" dirty="0">
                <a:solidFill>
                  <a:srgbClr val="16496B"/>
                </a:solidFill>
              </a:rPr>
              <a:t> publics </a:t>
            </a:r>
            <a:r>
              <a:rPr lang="en-GB" sz="1400" dirty="0" err="1">
                <a:solidFill>
                  <a:srgbClr val="16496B"/>
                </a:solidFill>
              </a:rPr>
              <a:t>internationaux</a:t>
            </a:r>
            <a:r>
              <a:rPr lang="en-GB" sz="1400" dirty="0">
                <a:solidFill>
                  <a:srgbClr val="16496B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38903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873B88C-1E6B-9078-53F2-8F5E51F8CF1F}"/>
              </a:ext>
            </a:extLst>
          </p:cNvPr>
          <p:cNvSpPr/>
          <p:nvPr/>
        </p:nvSpPr>
        <p:spPr>
          <a:xfrm>
            <a:off x="5732060" y="1825625"/>
            <a:ext cx="6459940" cy="5032374"/>
          </a:xfrm>
          <a:prstGeom prst="rect">
            <a:avLst/>
          </a:prstGeom>
          <a:solidFill>
            <a:srgbClr val="47773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/>
          </a:p>
        </p:txBody>
      </p:sp>
      <p:pic>
        <p:nvPicPr>
          <p:cNvPr id="1030" name="Picture 6" descr="Objectifs de développement durable | European Court of Auditors">
            <a:extLst>
              <a:ext uri="{FF2B5EF4-FFF2-40B4-BE49-F238E27FC236}">
                <a16:creationId xmlns:a16="http://schemas.microsoft.com/office/drawing/2014/main" id="{457B72A0-5DBA-C140-824E-BD34BA62C1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488" y="2231448"/>
            <a:ext cx="5410931" cy="3827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AC7435C-BE71-BA66-16D1-EC3F91525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825624"/>
          </a:xfrm>
          <a:solidFill>
            <a:srgbClr val="16496B"/>
          </a:solidFill>
        </p:spPr>
        <p:txBody>
          <a:bodyPr>
            <a:normAutofit/>
          </a:bodyPr>
          <a:lstStyle/>
          <a:p>
            <a:pPr algn="ctr"/>
            <a:r>
              <a:rPr lang="fr-FR" b="1" noProof="0" dirty="0">
                <a:solidFill>
                  <a:schemeClr val="bg1"/>
                </a:solidFill>
              </a:rPr>
              <a:t>L’atténuation du changement climatique </a:t>
            </a:r>
            <a:br>
              <a:rPr lang="fr-FR" b="1" noProof="0" dirty="0">
                <a:solidFill>
                  <a:schemeClr val="bg1"/>
                </a:solidFill>
              </a:rPr>
            </a:br>
            <a:r>
              <a:rPr lang="fr-FR" b="1" noProof="0" dirty="0">
                <a:solidFill>
                  <a:schemeClr val="bg1"/>
                </a:solidFill>
              </a:rPr>
              <a:t>comme un bien public mondial dans le TOSSD</a:t>
            </a:r>
            <a:endParaRPr lang="en-GB" b="1" dirty="0">
              <a:solidFill>
                <a:schemeClr val="bg1"/>
              </a:solidFill>
            </a:endParaRPr>
          </a:p>
        </p:txBody>
      </p:sp>
      <p:pic>
        <p:nvPicPr>
          <p:cNvPr id="1032" name="Picture 8" descr="Objectif de développement durable no 13 des Nations unies — Wikipédia">
            <a:extLst>
              <a:ext uri="{FF2B5EF4-FFF2-40B4-BE49-F238E27FC236}">
                <a16:creationId xmlns:a16="http://schemas.microsoft.com/office/drawing/2014/main" id="{0CCB9F40-5D0D-C8E9-0405-513D416809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8322" y="1920895"/>
            <a:ext cx="1344173" cy="1344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F27CEEC-FFFE-0D10-FDFA-452C3C876B94}"/>
              </a:ext>
            </a:extLst>
          </p:cNvPr>
          <p:cNvSpPr txBox="1"/>
          <p:nvPr/>
        </p:nvSpPr>
        <p:spPr>
          <a:xfrm>
            <a:off x="5998322" y="3504536"/>
            <a:ext cx="5552364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16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13.1 </a:t>
            </a:r>
            <a:r>
              <a:rPr lang="en-GB" sz="1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… la </a:t>
            </a:r>
            <a:r>
              <a:rPr lang="en-GB" sz="1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résilience</a:t>
            </a:r>
            <a:r>
              <a:rPr lang="en-GB" sz="1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et les </a:t>
            </a:r>
            <a:r>
              <a:rPr lang="en-GB" sz="1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capacités</a:t>
            </a:r>
            <a:r>
              <a:rPr lang="en-GB" sz="1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1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d’adaptation</a:t>
            </a:r>
            <a:r>
              <a:rPr lang="en-GB" sz="1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…</a:t>
            </a:r>
          </a:p>
          <a:p>
            <a:pPr marL="285750" indent="-285750" algn="l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1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13.2 </a:t>
            </a:r>
            <a:r>
              <a:rPr lang="en-GB" sz="1600" b="0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… </a:t>
            </a:r>
            <a:r>
              <a:rPr lang="en-GB" sz="1600" b="0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mesures</a:t>
            </a:r>
            <a:r>
              <a:rPr lang="en-GB" sz="1600" b="0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relatives aux changements </a:t>
            </a:r>
            <a:r>
              <a:rPr lang="en-GB" sz="1600" b="0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climatiques</a:t>
            </a:r>
            <a:r>
              <a:rPr lang="en-GB" sz="1600" b="0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...</a:t>
            </a:r>
          </a:p>
          <a:p>
            <a:pPr marL="285750" indent="-285750" algn="l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16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13.3</a:t>
            </a:r>
            <a:r>
              <a:rPr lang="en-GB" sz="1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… </a:t>
            </a:r>
            <a:r>
              <a:rPr lang="en-GB" sz="1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éducation</a:t>
            </a:r>
            <a:r>
              <a:rPr lang="en-GB" sz="1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la sensibilisation et les </a:t>
            </a:r>
            <a:r>
              <a:rPr lang="en-GB" sz="1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capacités</a:t>
            </a:r>
            <a:r>
              <a:rPr lang="en-GB" sz="1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… qui </a:t>
            </a:r>
            <a:r>
              <a:rPr lang="en-GB" sz="1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concerne</a:t>
            </a:r>
            <a:r>
              <a:rPr lang="en-GB" sz="1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1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l’adaptation</a:t>
            </a:r>
            <a:r>
              <a:rPr lang="en-GB" sz="1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aux changements </a:t>
            </a:r>
            <a:r>
              <a:rPr lang="en-GB" sz="1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climatiques</a:t>
            </a:r>
            <a:r>
              <a:rPr lang="en-GB" sz="1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GB" sz="1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l’atténuation</a:t>
            </a:r>
            <a:r>
              <a:rPr lang="en-GB" sz="1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…</a:t>
            </a:r>
          </a:p>
          <a:p>
            <a:pPr marL="285750" indent="-285750" algn="l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16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13.4 </a:t>
            </a:r>
            <a:r>
              <a:rPr lang="en-GB" sz="1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… Convention-cadre des Nations </a:t>
            </a:r>
            <a:r>
              <a:rPr lang="en-GB" sz="1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unies</a:t>
            </a:r>
            <a:r>
              <a:rPr lang="en-GB" sz="1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sur les changements </a:t>
            </a:r>
            <a:r>
              <a:rPr lang="en-GB" sz="1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climatiques</a:t>
            </a:r>
            <a:r>
              <a:rPr lang="en-GB" sz="1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285750" indent="-285750" algn="l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16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13.5</a:t>
            </a:r>
            <a:r>
              <a:rPr lang="en-GB" sz="1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… </a:t>
            </a:r>
            <a:r>
              <a:rPr lang="en-GB" sz="1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renforcement</a:t>
            </a:r>
            <a:r>
              <a:rPr lang="en-GB" sz="1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des </a:t>
            </a:r>
            <a:r>
              <a:rPr lang="en-GB" sz="1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capacités</a:t>
            </a:r>
            <a:r>
              <a:rPr lang="en-GB" sz="1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1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afin</a:t>
            </a:r>
            <a:r>
              <a:rPr lang="en-GB" sz="1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1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que</a:t>
            </a:r>
            <a:r>
              <a:rPr lang="en-GB" sz="1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les PMA et les PEID </a:t>
            </a:r>
            <a:r>
              <a:rPr lang="en-GB" sz="1600" b="0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…</a:t>
            </a:r>
            <a:endParaRPr lang="en-GB" sz="16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971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83F9B1-1D48-7600-3DD1-975B32B94E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8D966-3600-0F44-E3CD-EE9F6DE99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825624"/>
          </a:xfrm>
          <a:solidFill>
            <a:srgbClr val="16496B"/>
          </a:solidFill>
        </p:spPr>
        <p:txBody>
          <a:bodyPr>
            <a:normAutofit/>
          </a:bodyPr>
          <a:lstStyle/>
          <a:p>
            <a:pPr algn="ctr"/>
            <a:r>
              <a:rPr lang="fr-FR" b="1" noProof="0" dirty="0">
                <a:solidFill>
                  <a:schemeClr val="bg1"/>
                </a:solidFill>
              </a:rPr>
              <a:t>L’atténuation du changement climatique </a:t>
            </a:r>
            <a:br>
              <a:rPr lang="fr-FR" b="1" noProof="0" dirty="0">
                <a:solidFill>
                  <a:schemeClr val="bg1"/>
                </a:solidFill>
              </a:rPr>
            </a:br>
            <a:r>
              <a:rPr lang="fr-FR" b="1" noProof="0" dirty="0">
                <a:solidFill>
                  <a:schemeClr val="bg1"/>
                </a:solidFill>
              </a:rPr>
              <a:t>comme un bien public mondial dans le TOSSD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8FB9E8-4155-B3E8-EB36-48E53E3259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2568" y="2217907"/>
            <a:ext cx="10731232" cy="1284050"/>
          </a:xfrm>
        </p:spPr>
        <p:txBody>
          <a:bodyPr/>
          <a:lstStyle/>
          <a:p>
            <a:pPr marL="0" indent="0">
              <a:buNone/>
            </a:pPr>
            <a:r>
              <a:rPr lang="fr-FR" b="1" dirty="0"/>
              <a:t>Comme l’atténuation du changement climatique est un bien public mondial, il n’est pas important où elle est mise en place…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0461C0-1D20-867C-FEE8-C170D166E27A}"/>
              </a:ext>
            </a:extLst>
          </p:cNvPr>
          <p:cNvSpPr/>
          <p:nvPr/>
        </p:nvSpPr>
        <p:spPr>
          <a:xfrm>
            <a:off x="622568" y="3501959"/>
            <a:ext cx="3204000" cy="1005191"/>
          </a:xfrm>
          <a:prstGeom prst="rect">
            <a:avLst/>
          </a:prstGeom>
          <a:solidFill>
            <a:srgbClr val="16496B"/>
          </a:solidFill>
          <a:ln>
            <a:solidFill>
              <a:srgbClr val="16496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Flux </a:t>
            </a:r>
            <a:r>
              <a:rPr lang="en-GB" b="1" dirty="0" err="1">
                <a:solidFill>
                  <a:schemeClr val="bg1"/>
                </a:solidFill>
              </a:rPr>
              <a:t>transfrontaliers</a:t>
            </a:r>
            <a:r>
              <a:rPr lang="en-GB" b="1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</a:rPr>
              <a:t>des </a:t>
            </a:r>
            <a:r>
              <a:rPr lang="en-GB" sz="1600" dirty="0" err="1">
                <a:solidFill>
                  <a:schemeClr val="bg1"/>
                </a:solidFill>
              </a:rPr>
              <a:t>ressources</a:t>
            </a:r>
            <a:endParaRPr lang="en-GB" sz="1600" dirty="0">
              <a:solidFill>
                <a:schemeClr val="bg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3C1457-7EE8-0FAC-EF46-52DDCA40449F}"/>
              </a:ext>
            </a:extLst>
          </p:cNvPr>
          <p:cNvSpPr/>
          <p:nvPr/>
        </p:nvSpPr>
        <p:spPr>
          <a:xfrm>
            <a:off x="8149800" y="3501958"/>
            <a:ext cx="3204000" cy="1005191"/>
          </a:xfrm>
          <a:prstGeom prst="rect">
            <a:avLst/>
          </a:prstGeom>
          <a:solidFill>
            <a:srgbClr val="16496B"/>
          </a:solidFill>
          <a:ln>
            <a:solidFill>
              <a:srgbClr val="16496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solidFill>
                  <a:schemeClr val="bg1"/>
                </a:solidFill>
              </a:rPr>
              <a:t>Finacement</a:t>
            </a:r>
            <a:r>
              <a:rPr lang="en-GB" b="1" dirty="0">
                <a:solidFill>
                  <a:schemeClr val="bg1"/>
                </a:solidFill>
              </a:rPr>
              <a:t> </a:t>
            </a:r>
            <a:r>
              <a:rPr lang="en-GB" b="1" dirty="0" err="1">
                <a:solidFill>
                  <a:schemeClr val="bg1"/>
                </a:solidFill>
              </a:rPr>
              <a:t>privé</a:t>
            </a:r>
            <a:r>
              <a:rPr lang="en-GB" b="1" dirty="0">
                <a:solidFill>
                  <a:schemeClr val="bg1"/>
                </a:solidFill>
              </a:rPr>
              <a:t> </a:t>
            </a:r>
            <a:r>
              <a:rPr lang="en-GB" b="1" dirty="0" err="1">
                <a:solidFill>
                  <a:schemeClr val="bg1"/>
                </a:solidFill>
              </a:rPr>
              <a:t>mobilisé</a:t>
            </a:r>
            <a:r>
              <a:rPr lang="en-GB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</a:rPr>
              <a:t>par les </a:t>
            </a:r>
            <a:r>
              <a:rPr lang="en-GB" sz="1600" dirty="0" err="1">
                <a:solidFill>
                  <a:schemeClr val="bg1"/>
                </a:solidFill>
              </a:rPr>
              <a:t>garantis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ou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d’autres</a:t>
            </a:r>
            <a:r>
              <a:rPr lang="en-GB" sz="1600" dirty="0">
                <a:solidFill>
                  <a:schemeClr val="bg1"/>
                </a:solidFill>
              </a:rPr>
              <a:t> types </a:t>
            </a:r>
            <a:r>
              <a:rPr lang="en-GB" sz="1600" dirty="0" err="1">
                <a:solidFill>
                  <a:schemeClr val="bg1"/>
                </a:solidFill>
              </a:rPr>
              <a:t>d’interventions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publiques</a:t>
            </a:r>
            <a:endParaRPr lang="en-GB" sz="1600" dirty="0">
              <a:solidFill>
                <a:schemeClr val="bg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0BBB0A4-F69C-5B7D-2873-F04955CF611B}"/>
              </a:ext>
            </a:extLst>
          </p:cNvPr>
          <p:cNvSpPr/>
          <p:nvPr/>
        </p:nvSpPr>
        <p:spPr>
          <a:xfrm>
            <a:off x="4386184" y="3501958"/>
            <a:ext cx="3204000" cy="1005191"/>
          </a:xfrm>
          <a:prstGeom prst="rect">
            <a:avLst/>
          </a:prstGeom>
          <a:solidFill>
            <a:srgbClr val="16496B"/>
          </a:solidFill>
          <a:ln>
            <a:solidFill>
              <a:srgbClr val="16496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solidFill>
                  <a:schemeClr val="bg1"/>
                </a:solidFill>
              </a:rPr>
              <a:t>Dépenses</a:t>
            </a:r>
            <a:r>
              <a:rPr lang="en-GB" b="1" dirty="0">
                <a:solidFill>
                  <a:schemeClr val="bg1"/>
                </a:solidFill>
              </a:rPr>
              <a:t> </a:t>
            </a:r>
            <a:r>
              <a:rPr lang="en-GB" b="1" dirty="0" err="1">
                <a:solidFill>
                  <a:schemeClr val="bg1"/>
                </a:solidFill>
              </a:rPr>
              <a:t>regionales</a:t>
            </a:r>
            <a:r>
              <a:rPr lang="en-GB" b="1" dirty="0">
                <a:solidFill>
                  <a:schemeClr val="bg1"/>
                </a:solidFill>
              </a:rPr>
              <a:t> </a:t>
            </a:r>
            <a:r>
              <a:rPr lang="en-GB" b="1" dirty="0" err="1">
                <a:solidFill>
                  <a:schemeClr val="bg1"/>
                </a:solidFill>
              </a:rPr>
              <a:t>ou</a:t>
            </a:r>
            <a:r>
              <a:rPr lang="en-GB" b="1" dirty="0">
                <a:solidFill>
                  <a:schemeClr val="bg1"/>
                </a:solidFill>
              </a:rPr>
              <a:t> </a:t>
            </a:r>
            <a:r>
              <a:rPr lang="en-GB" b="1" dirty="0" err="1">
                <a:solidFill>
                  <a:schemeClr val="bg1"/>
                </a:solidFill>
              </a:rPr>
              <a:t>mondiales</a:t>
            </a:r>
            <a:r>
              <a:rPr lang="en-GB" b="1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en-GB" sz="1400" dirty="0">
                <a:solidFill>
                  <a:schemeClr val="bg1"/>
                </a:solidFill>
              </a:rPr>
              <a:t>pour les </a:t>
            </a:r>
            <a:r>
              <a:rPr lang="en-GB" sz="1400" dirty="0" err="1">
                <a:solidFill>
                  <a:schemeClr val="bg1"/>
                </a:solidFill>
              </a:rPr>
              <a:t>biens</a:t>
            </a:r>
            <a:r>
              <a:rPr lang="en-GB" sz="1400" dirty="0">
                <a:solidFill>
                  <a:schemeClr val="bg1"/>
                </a:solidFill>
              </a:rPr>
              <a:t> publics </a:t>
            </a:r>
            <a:r>
              <a:rPr lang="en-GB" sz="1400" dirty="0" err="1">
                <a:solidFill>
                  <a:schemeClr val="bg1"/>
                </a:solidFill>
              </a:rPr>
              <a:t>internationaux</a:t>
            </a:r>
            <a:r>
              <a:rPr lang="en-GB" sz="14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18D755A-90DA-CC95-0F94-7E4E831F9C62}"/>
              </a:ext>
            </a:extLst>
          </p:cNvPr>
          <p:cNvSpPr/>
          <p:nvPr/>
        </p:nvSpPr>
        <p:spPr>
          <a:xfrm>
            <a:off x="622568" y="4507149"/>
            <a:ext cx="3204000" cy="1841769"/>
          </a:xfrm>
          <a:prstGeom prst="rect">
            <a:avLst/>
          </a:prstGeom>
          <a:noFill/>
          <a:ln>
            <a:solidFill>
              <a:srgbClr val="16496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rgbClr val="16496B"/>
                </a:solidFill>
              </a:rPr>
              <a:t>Dons, prêts, </a:t>
            </a:r>
            <a:r>
              <a:rPr lang="en-GB" sz="1600" dirty="0" err="1">
                <a:solidFill>
                  <a:srgbClr val="16496B"/>
                </a:solidFill>
              </a:rPr>
              <a:t>coopération</a:t>
            </a:r>
            <a:r>
              <a:rPr lang="en-GB" sz="1600" dirty="0">
                <a:solidFill>
                  <a:srgbClr val="16496B"/>
                </a:solidFill>
              </a:rPr>
              <a:t> technique (…) pour les </a:t>
            </a:r>
            <a:r>
              <a:rPr lang="en-GB" sz="1600" dirty="0" err="1">
                <a:solidFill>
                  <a:srgbClr val="16496B"/>
                </a:solidFill>
              </a:rPr>
              <a:t>projets</a:t>
            </a:r>
            <a:r>
              <a:rPr lang="en-GB" sz="1600" dirty="0">
                <a:solidFill>
                  <a:srgbClr val="16496B"/>
                </a:solidFill>
              </a:rPr>
              <a:t> et politiques aux pays </a:t>
            </a:r>
            <a:r>
              <a:rPr lang="en-GB" sz="1600" dirty="0" err="1">
                <a:solidFill>
                  <a:srgbClr val="16496B"/>
                </a:solidFill>
              </a:rPr>
              <a:t>en</a:t>
            </a:r>
            <a:r>
              <a:rPr lang="en-GB" sz="1600" dirty="0">
                <a:solidFill>
                  <a:srgbClr val="16496B"/>
                </a:solidFill>
              </a:rPr>
              <a:t> </a:t>
            </a:r>
            <a:r>
              <a:rPr lang="en-GB" sz="1600" dirty="0" err="1">
                <a:solidFill>
                  <a:srgbClr val="16496B"/>
                </a:solidFill>
              </a:rPr>
              <a:t>dévéloppement</a:t>
            </a:r>
            <a:r>
              <a:rPr lang="en-GB" sz="1600" dirty="0">
                <a:solidFill>
                  <a:srgbClr val="16496B"/>
                </a:solidFill>
              </a:rPr>
              <a:t> qui </a:t>
            </a:r>
            <a:r>
              <a:rPr lang="en-GB" sz="1600" dirty="0" err="1">
                <a:solidFill>
                  <a:srgbClr val="16496B"/>
                </a:solidFill>
              </a:rPr>
              <a:t>atténuent</a:t>
            </a:r>
            <a:r>
              <a:rPr lang="en-GB" sz="1600" dirty="0">
                <a:solidFill>
                  <a:srgbClr val="16496B"/>
                </a:solidFill>
              </a:rPr>
              <a:t> le CC.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390B0E-60DD-1CF8-79AC-B110DF3084C9}"/>
              </a:ext>
            </a:extLst>
          </p:cNvPr>
          <p:cNvSpPr/>
          <p:nvPr/>
        </p:nvSpPr>
        <p:spPr>
          <a:xfrm>
            <a:off x="4386184" y="4507150"/>
            <a:ext cx="3204000" cy="1841768"/>
          </a:xfrm>
          <a:prstGeom prst="rect">
            <a:avLst/>
          </a:prstGeom>
          <a:noFill/>
          <a:ln>
            <a:solidFill>
              <a:srgbClr val="16496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rgbClr val="16496B"/>
                </a:solidFill>
              </a:rPr>
              <a:t>Contributions aux organisations </a:t>
            </a:r>
            <a:r>
              <a:rPr lang="en-GB" sz="1600" dirty="0" err="1">
                <a:solidFill>
                  <a:srgbClr val="16496B"/>
                </a:solidFill>
              </a:rPr>
              <a:t>normatives</a:t>
            </a:r>
            <a:r>
              <a:rPr lang="en-GB" sz="1600" dirty="0">
                <a:solidFill>
                  <a:srgbClr val="16496B"/>
                </a:solidFill>
              </a:rPr>
              <a:t> (GIEC, CCNUCC)</a:t>
            </a:r>
          </a:p>
          <a:p>
            <a:pPr algn="ctr"/>
            <a:r>
              <a:rPr lang="en-GB" sz="1600" dirty="0">
                <a:solidFill>
                  <a:srgbClr val="16496B"/>
                </a:solidFill>
              </a:rPr>
              <a:t>…  </a:t>
            </a:r>
          </a:p>
          <a:p>
            <a:pPr algn="ctr"/>
            <a:r>
              <a:rPr lang="en-GB" sz="1600" dirty="0" err="1">
                <a:solidFill>
                  <a:srgbClr val="16496B"/>
                </a:solidFill>
              </a:rPr>
              <a:t>Financement</a:t>
            </a:r>
            <a:r>
              <a:rPr lang="en-GB" sz="1600" dirty="0">
                <a:solidFill>
                  <a:srgbClr val="16496B"/>
                </a:solidFill>
              </a:rPr>
              <a:t> pour les </a:t>
            </a:r>
            <a:r>
              <a:rPr lang="en-GB" sz="1600" dirty="0" err="1">
                <a:solidFill>
                  <a:srgbClr val="16496B"/>
                </a:solidFill>
              </a:rPr>
              <a:t>projets</a:t>
            </a:r>
            <a:r>
              <a:rPr lang="en-GB" sz="1600" dirty="0">
                <a:solidFill>
                  <a:srgbClr val="16496B"/>
                </a:solidFill>
              </a:rPr>
              <a:t> domestics </a:t>
            </a:r>
            <a:r>
              <a:rPr lang="en-GB" sz="1600" dirty="0" err="1">
                <a:solidFill>
                  <a:srgbClr val="16496B"/>
                </a:solidFill>
              </a:rPr>
              <a:t>ou</a:t>
            </a:r>
            <a:r>
              <a:rPr lang="en-GB" sz="1600" dirty="0">
                <a:solidFill>
                  <a:srgbClr val="16496B"/>
                </a:solidFill>
              </a:rPr>
              <a:t> dans les pays </a:t>
            </a:r>
            <a:r>
              <a:rPr lang="en-GB" sz="1600" dirty="0" err="1">
                <a:solidFill>
                  <a:srgbClr val="16496B"/>
                </a:solidFill>
              </a:rPr>
              <a:t>avancés</a:t>
            </a:r>
            <a:r>
              <a:rPr lang="en-GB" sz="1600" dirty="0">
                <a:solidFill>
                  <a:srgbClr val="16496B"/>
                </a:solidFill>
              </a:rPr>
              <a:t> qui </a:t>
            </a:r>
            <a:r>
              <a:rPr lang="en-GB" sz="1600" dirty="0" err="1">
                <a:solidFill>
                  <a:srgbClr val="16496B"/>
                </a:solidFill>
              </a:rPr>
              <a:t>atténuent</a:t>
            </a:r>
            <a:r>
              <a:rPr lang="en-GB" sz="1600" dirty="0">
                <a:solidFill>
                  <a:srgbClr val="16496B"/>
                </a:solidFill>
              </a:rPr>
              <a:t> le CC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67D0088-7165-ADAF-1E10-8BF02829E203}"/>
              </a:ext>
            </a:extLst>
          </p:cNvPr>
          <p:cNvSpPr/>
          <p:nvPr/>
        </p:nvSpPr>
        <p:spPr>
          <a:xfrm>
            <a:off x="8149800" y="4507149"/>
            <a:ext cx="3204000" cy="1841768"/>
          </a:xfrm>
          <a:prstGeom prst="rect">
            <a:avLst/>
          </a:prstGeom>
          <a:noFill/>
          <a:ln>
            <a:solidFill>
              <a:srgbClr val="16496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err="1">
                <a:solidFill>
                  <a:srgbClr val="16496B"/>
                </a:solidFill>
              </a:rPr>
              <a:t>Cofinancement</a:t>
            </a:r>
            <a:r>
              <a:rPr lang="en-GB" sz="1600" dirty="0">
                <a:solidFill>
                  <a:srgbClr val="16496B"/>
                </a:solidFill>
              </a:rPr>
              <a:t> </a:t>
            </a:r>
            <a:r>
              <a:rPr lang="en-GB" sz="1600" dirty="0" err="1">
                <a:solidFill>
                  <a:srgbClr val="16496B"/>
                </a:solidFill>
              </a:rPr>
              <a:t>privé</a:t>
            </a:r>
            <a:r>
              <a:rPr lang="en-GB" sz="1600" dirty="0">
                <a:solidFill>
                  <a:srgbClr val="16496B"/>
                </a:solidFill>
              </a:rPr>
              <a:t> pour les </a:t>
            </a:r>
            <a:r>
              <a:rPr lang="en-GB" sz="1600" dirty="0" err="1">
                <a:solidFill>
                  <a:srgbClr val="16496B"/>
                </a:solidFill>
              </a:rPr>
              <a:t>projets</a:t>
            </a:r>
            <a:r>
              <a:rPr lang="en-GB" sz="1600" dirty="0">
                <a:solidFill>
                  <a:srgbClr val="16496B"/>
                </a:solidFill>
              </a:rPr>
              <a:t> qui </a:t>
            </a:r>
            <a:r>
              <a:rPr lang="en-GB" sz="1600" dirty="0" err="1">
                <a:solidFill>
                  <a:srgbClr val="16496B"/>
                </a:solidFill>
              </a:rPr>
              <a:t>atténuent</a:t>
            </a:r>
            <a:r>
              <a:rPr lang="en-GB" sz="1600" dirty="0">
                <a:solidFill>
                  <a:srgbClr val="16496B"/>
                </a:solidFill>
              </a:rPr>
              <a:t> le CC.</a:t>
            </a:r>
          </a:p>
        </p:txBody>
      </p:sp>
    </p:spTree>
    <p:extLst>
      <p:ext uri="{BB962C8B-B14F-4D97-AF65-F5344CB8AC3E}">
        <p14:creationId xmlns:p14="http://schemas.microsoft.com/office/powerpoint/2010/main" val="3956959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DF7015-2CF1-A67F-EB77-0A6964E368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DBF13-F4D2-D7F8-DDF6-63F3512F9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  <a:solidFill>
            <a:srgbClr val="16496B"/>
          </a:solidFill>
        </p:spPr>
        <p:txBody>
          <a:bodyPr>
            <a:norm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Merci!</a:t>
            </a:r>
            <a:br>
              <a:rPr lang="en-GB" b="1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tomas.HOS@tossd.org</a:t>
            </a:r>
            <a:r>
              <a:rPr lang="en-GB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34591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673416-A0A1-1F1F-C872-792AA58DBC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A2C44-5DD0-DDEE-64D5-8CE634247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  <a:solidFill>
            <a:srgbClr val="16496B"/>
          </a:solidFill>
        </p:spPr>
        <p:txBody>
          <a:bodyPr>
            <a:normAutofit/>
          </a:bodyPr>
          <a:lstStyle/>
          <a:p>
            <a:pPr algn="ctr"/>
            <a:r>
              <a:rPr lang="fr-FR" sz="5400" b="1" noProof="0" dirty="0">
                <a:solidFill>
                  <a:schemeClr val="bg1"/>
                </a:solidFill>
              </a:rPr>
              <a:t>Deux contributions distinctes</a:t>
            </a:r>
            <a:br>
              <a:rPr lang="fr-FR" sz="5400" b="1" noProof="0" dirty="0">
                <a:solidFill>
                  <a:schemeClr val="bg1"/>
                </a:solidFill>
              </a:rPr>
            </a:br>
            <a:br>
              <a:rPr lang="fr-FR" sz="5400" b="1" noProof="0" dirty="0">
                <a:solidFill>
                  <a:schemeClr val="bg1"/>
                </a:solidFill>
              </a:rPr>
            </a:br>
            <a:br>
              <a:rPr lang="fr-FR" sz="5400" b="1" noProof="0" dirty="0">
                <a:solidFill>
                  <a:schemeClr val="bg1"/>
                </a:solidFill>
              </a:rPr>
            </a:br>
            <a:br>
              <a:rPr lang="fr-FR" sz="5400" b="1" noProof="0" dirty="0">
                <a:solidFill>
                  <a:schemeClr val="bg1"/>
                </a:solidFill>
              </a:rPr>
            </a:br>
            <a:br>
              <a:rPr lang="fr-FR" sz="5400" b="1" noProof="0" dirty="0">
                <a:solidFill>
                  <a:schemeClr val="bg1"/>
                </a:solidFill>
              </a:rPr>
            </a:br>
            <a:endParaRPr lang="fr-FR" sz="5400" noProof="0" dirty="0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8AA1982-7EE3-B0A6-0015-5E7D4B3CC8E0}"/>
              </a:ext>
            </a:extLst>
          </p:cNvPr>
          <p:cNvSpPr/>
          <p:nvPr/>
        </p:nvSpPr>
        <p:spPr>
          <a:xfrm>
            <a:off x="313898" y="3254991"/>
            <a:ext cx="5622878" cy="3357349"/>
          </a:xfrm>
          <a:prstGeom prst="rect">
            <a:avLst/>
          </a:prstGeom>
          <a:solidFill>
            <a:srgbClr val="16496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000" noProof="0" dirty="0"/>
              <a:t>RESULTATS DES </a:t>
            </a:r>
            <a:r>
              <a:rPr lang="fr-FR" sz="4000" b="1" noProof="0" dirty="0"/>
              <a:t>ANALYSES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0A83580-0557-60CE-A74A-597BA09DE4B8}"/>
              </a:ext>
            </a:extLst>
          </p:cNvPr>
          <p:cNvSpPr/>
          <p:nvPr/>
        </p:nvSpPr>
        <p:spPr>
          <a:xfrm>
            <a:off x="6143768" y="3254990"/>
            <a:ext cx="5622878" cy="3357349"/>
          </a:xfrm>
          <a:prstGeom prst="rect">
            <a:avLst/>
          </a:prstGeom>
          <a:solidFill>
            <a:srgbClr val="16496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000" noProof="0" dirty="0"/>
              <a:t>MESURE INTERNATIONALE </a:t>
            </a:r>
            <a:r>
              <a:rPr lang="fr-FR" sz="4000" b="1" noProof="0" dirty="0"/>
              <a:t>TOSSD</a:t>
            </a:r>
          </a:p>
        </p:txBody>
      </p:sp>
    </p:spTree>
    <p:extLst>
      <p:ext uri="{BB962C8B-B14F-4D97-AF65-F5344CB8AC3E}">
        <p14:creationId xmlns:p14="http://schemas.microsoft.com/office/powerpoint/2010/main" val="3731445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7A34CEB-D05C-782D-563B-3F4368521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7367838" cy="6858000"/>
          </a:xfrm>
          <a:solidFill>
            <a:srgbClr val="DBD4CD"/>
          </a:solidFill>
        </p:spPr>
        <p:txBody>
          <a:bodyPr/>
          <a:lstStyle/>
          <a:p>
            <a:pPr algn="ctr"/>
            <a:r>
              <a:rPr lang="fr-FR" b="1" noProof="0">
                <a:solidFill>
                  <a:srgbClr val="EE3A41"/>
                </a:solidFill>
              </a:rPr>
              <a:t>Résultats des analyses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5C2A1DE-23C9-3DA8-0891-136992C133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67838" y="0"/>
            <a:ext cx="482416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989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7D7B7F-39BF-11EE-1929-54A9CACE8B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A8DFB-6F72-1807-1F4B-AEAEB92E5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7367838" cy="1325563"/>
          </a:xfrm>
          <a:solidFill>
            <a:srgbClr val="DBD4CD"/>
          </a:solidFill>
        </p:spPr>
        <p:txBody>
          <a:bodyPr/>
          <a:lstStyle/>
          <a:p>
            <a:pPr algn="ctr"/>
            <a:r>
              <a:rPr lang="en-GB" b="1" dirty="0" err="1">
                <a:solidFill>
                  <a:srgbClr val="EE3A41"/>
                </a:solidFill>
              </a:rPr>
              <a:t>Résultats</a:t>
            </a:r>
            <a:r>
              <a:rPr lang="en-GB" b="1" dirty="0">
                <a:solidFill>
                  <a:srgbClr val="EE3A41"/>
                </a:solidFill>
              </a:rPr>
              <a:t> des analyses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49993B-2179-EF95-5C1C-E01032A28A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442881" cy="4351338"/>
          </a:xfrm>
        </p:spPr>
        <p:txBody>
          <a:bodyPr anchor="ctr">
            <a:normAutofit fontScale="92500"/>
          </a:bodyPr>
          <a:lstStyle/>
          <a:p>
            <a:pPr lvl="1"/>
            <a:r>
              <a:rPr lang="en-GB" dirty="0"/>
              <a:t>Tomáš Hos, Sylviane Guillaumont </a:t>
            </a:r>
            <a:r>
              <a:rPr lang="en-GB" dirty="0" err="1"/>
              <a:t>Jeanneney</a:t>
            </a:r>
            <a:endParaRPr lang="en-GB" dirty="0"/>
          </a:p>
          <a:p>
            <a:pPr lvl="1"/>
            <a:endParaRPr lang="en-GB" dirty="0"/>
          </a:p>
          <a:p>
            <a:pPr lvl="1"/>
            <a:r>
              <a:rPr lang="en-GB" b="1" noProof="0" dirty="0">
                <a:solidFill>
                  <a:srgbClr val="EE3A41"/>
                </a:solidFill>
              </a:rPr>
              <a:t>Quels </a:t>
            </a:r>
            <a:r>
              <a:rPr lang="en-GB" b="1" noProof="0" dirty="0" err="1">
                <a:solidFill>
                  <a:srgbClr val="EE3A41"/>
                </a:solidFill>
              </a:rPr>
              <a:t>sont</a:t>
            </a:r>
            <a:r>
              <a:rPr lang="en-GB" b="1" noProof="0" dirty="0">
                <a:solidFill>
                  <a:srgbClr val="EE3A41"/>
                </a:solidFill>
              </a:rPr>
              <a:t> les </a:t>
            </a:r>
            <a:r>
              <a:rPr lang="en-GB" b="1" noProof="0" dirty="0" err="1">
                <a:solidFill>
                  <a:srgbClr val="EE3A41"/>
                </a:solidFill>
              </a:rPr>
              <a:t>effets</a:t>
            </a:r>
            <a:r>
              <a:rPr lang="en-GB" b="1" noProof="0" dirty="0">
                <a:solidFill>
                  <a:srgbClr val="EE3A41"/>
                </a:solidFill>
              </a:rPr>
              <a:t> de </a:t>
            </a:r>
            <a:r>
              <a:rPr lang="en-GB" b="1" dirty="0" err="1">
                <a:solidFill>
                  <a:srgbClr val="EE3A41"/>
                </a:solidFill>
              </a:rPr>
              <a:t>l’atténuation</a:t>
            </a:r>
            <a:r>
              <a:rPr lang="en-GB" b="1" dirty="0">
                <a:solidFill>
                  <a:srgbClr val="EE3A41"/>
                </a:solidFill>
              </a:rPr>
              <a:t> du changement </a:t>
            </a:r>
            <a:r>
              <a:rPr lang="en-GB" b="1" dirty="0" err="1">
                <a:solidFill>
                  <a:srgbClr val="EE3A41"/>
                </a:solidFill>
              </a:rPr>
              <a:t>climatique</a:t>
            </a:r>
            <a:r>
              <a:rPr lang="en-GB" b="1" dirty="0">
                <a:solidFill>
                  <a:srgbClr val="EE3A41"/>
                </a:solidFill>
              </a:rPr>
              <a:t> (ACC) </a:t>
            </a:r>
            <a:r>
              <a:rPr lang="en-GB" b="1" dirty="0" err="1">
                <a:solidFill>
                  <a:srgbClr val="EE3A41"/>
                </a:solidFill>
              </a:rPr>
              <a:t>comme</a:t>
            </a:r>
            <a:r>
              <a:rPr lang="en-GB" b="1" dirty="0">
                <a:solidFill>
                  <a:srgbClr val="EE3A41"/>
                </a:solidFill>
              </a:rPr>
              <a:t> un </a:t>
            </a:r>
            <a:r>
              <a:rPr lang="en-GB" b="1" dirty="0" err="1">
                <a:solidFill>
                  <a:srgbClr val="EE3A41"/>
                </a:solidFill>
              </a:rPr>
              <a:t>objectif</a:t>
            </a:r>
            <a:r>
              <a:rPr lang="en-GB" b="1" dirty="0">
                <a:solidFill>
                  <a:srgbClr val="EE3A41"/>
                </a:solidFill>
              </a:rPr>
              <a:t> politique sur les allocations de </a:t>
            </a:r>
            <a:r>
              <a:rPr lang="en-GB" b="1" dirty="0" err="1">
                <a:solidFill>
                  <a:srgbClr val="EE3A41"/>
                </a:solidFill>
              </a:rPr>
              <a:t>l’aide</a:t>
            </a:r>
            <a:r>
              <a:rPr lang="en-GB" b="1" dirty="0">
                <a:solidFill>
                  <a:srgbClr val="EE3A41"/>
                </a:solidFill>
              </a:rPr>
              <a:t> </a:t>
            </a:r>
            <a:r>
              <a:rPr lang="en-GB" b="1" dirty="0" err="1">
                <a:solidFill>
                  <a:srgbClr val="EE3A41"/>
                </a:solidFill>
              </a:rPr>
              <a:t>publique</a:t>
            </a:r>
            <a:r>
              <a:rPr lang="en-GB" b="1" dirty="0">
                <a:solidFill>
                  <a:srgbClr val="EE3A41"/>
                </a:solidFill>
              </a:rPr>
              <a:t> au </a:t>
            </a:r>
            <a:r>
              <a:rPr lang="en-GB" b="1" dirty="0" err="1">
                <a:solidFill>
                  <a:srgbClr val="EE3A41"/>
                </a:solidFill>
              </a:rPr>
              <a:t>dévéloppement</a:t>
            </a:r>
            <a:r>
              <a:rPr lang="en-GB" b="1" dirty="0">
                <a:solidFill>
                  <a:srgbClr val="EE3A41"/>
                </a:solidFill>
              </a:rPr>
              <a:t> (APD)?</a:t>
            </a:r>
          </a:p>
          <a:p>
            <a:pPr lvl="1"/>
            <a:endParaRPr lang="en-GB" b="1" dirty="0">
              <a:solidFill>
                <a:srgbClr val="EE3A41"/>
              </a:solidFill>
            </a:endParaRPr>
          </a:p>
          <a:p>
            <a:pPr lvl="1"/>
            <a:r>
              <a:rPr lang="fr-FR" b="1" dirty="0"/>
              <a:t>Si l’ACC est le principal moteur de certaines allocations de l’APD, elle désavantage les pays les plus pauvres et les plus vulnérables ainsi que les secteurs à but non lucratif.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EF5803F-76CC-BB6E-80A5-3C77B2BED5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67838" y="0"/>
            <a:ext cx="482416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6968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EEE688-4FD0-AC7A-9BA6-B91A899090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>
            <a:extLst>
              <a:ext uri="{FF2B5EF4-FFF2-40B4-BE49-F238E27FC236}">
                <a16:creationId xmlns:a16="http://schemas.microsoft.com/office/drawing/2014/main" id="{AFCFE19B-CC99-BB34-A3E2-5DBAC5993FEF}"/>
              </a:ext>
            </a:extLst>
          </p:cNvPr>
          <p:cNvSpPr/>
          <p:nvPr/>
        </p:nvSpPr>
        <p:spPr>
          <a:xfrm>
            <a:off x="1874825" y="2307059"/>
            <a:ext cx="3960000" cy="396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826B9C-9C6A-2DD5-5B98-44A7C2140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7367838" cy="1325563"/>
          </a:xfrm>
          <a:solidFill>
            <a:srgbClr val="DBD4CD"/>
          </a:solidFill>
        </p:spPr>
        <p:txBody>
          <a:bodyPr/>
          <a:lstStyle/>
          <a:p>
            <a:pPr algn="ctr"/>
            <a:r>
              <a:rPr lang="en-GB" b="1" dirty="0" err="1">
                <a:solidFill>
                  <a:srgbClr val="EE3A41"/>
                </a:solidFill>
              </a:rPr>
              <a:t>Résultats</a:t>
            </a:r>
            <a:r>
              <a:rPr lang="en-GB" b="1" dirty="0">
                <a:solidFill>
                  <a:srgbClr val="EE3A41"/>
                </a:solidFill>
              </a:rPr>
              <a:t> des analyses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0F3749D-C0AB-513D-3B66-314696846B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67838" y="0"/>
            <a:ext cx="4824162" cy="6858000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FCCD95EF-DBE1-EABB-6AE6-4118ADDEE11E}"/>
              </a:ext>
            </a:extLst>
          </p:cNvPr>
          <p:cNvSpPr/>
          <p:nvPr/>
        </p:nvSpPr>
        <p:spPr>
          <a:xfrm>
            <a:off x="2546033" y="2844639"/>
            <a:ext cx="3240000" cy="3240000"/>
          </a:xfrm>
          <a:prstGeom prst="ellipse">
            <a:avLst/>
          </a:prstGeom>
          <a:solidFill>
            <a:srgbClr val="DBD4CD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476D6E51-D29E-2351-9F07-E5F670055225}"/>
              </a:ext>
            </a:extLst>
          </p:cNvPr>
          <p:cNvSpPr/>
          <p:nvPr/>
        </p:nvSpPr>
        <p:spPr>
          <a:xfrm>
            <a:off x="4288979" y="4468269"/>
            <a:ext cx="1260000" cy="1260000"/>
          </a:xfrm>
          <a:prstGeom prst="ellipse">
            <a:avLst/>
          </a:prstGeom>
          <a:solidFill>
            <a:srgbClr val="EE3A4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/>
              <a:t>FCA-APD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458970F-E437-B075-D5E6-3F5FB925426A}"/>
              </a:ext>
            </a:extLst>
          </p:cNvPr>
          <p:cNvSpPr txBox="1"/>
          <p:nvPr/>
        </p:nvSpPr>
        <p:spPr>
          <a:xfrm>
            <a:off x="230265" y="6508417"/>
            <a:ext cx="8162747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sz="1200" dirty="0"/>
              <a:t>FCA-APD = </a:t>
            </a:r>
            <a:r>
              <a:rPr lang="en-GB" sz="1200" dirty="0" err="1"/>
              <a:t>Financement</a:t>
            </a:r>
            <a:r>
              <a:rPr lang="en-GB" sz="1200" dirty="0"/>
              <a:t> pour </a:t>
            </a:r>
            <a:r>
              <a:rPr lang="en-GB" sz="1200" dirty="0" err="1"/>
              <a:t>l’atténuation</a:t>
            </a:r>
            <a:r>
              <a:rPr lang="en-GB" sz="1200" dirty="0"/>
              <a:t> du changement </a:t>
            </a:r>
            <a:r>
              <a:rPr lang="en-GB" sz="1200" dirty="0" err="1"/>
              <a:t>climatique</a:t>
            </a:r>
            <a:r>
              <a:rPr lang="en-GB" sz="1200" dirty="0"/>
              <a:t> </a:t>
            </a:r>
            <a:r>
              <a:rPr lang="en-GB" sz="1200" dirty="0" err="1"/>
              <a:t>faisant</a:t>
            </a:r>
            <a:r>
              <a:rPr lang="en-GB" sz="1200" dirty="0"/>
              <a:t> </a:t>
            </a:r>
            <a:r>
              <a:rPr lang="en-GB" sz="1200" dirty="0" err="1"/>
              <a:t>partie</a:t>
            </a:r>
            <a:r>
              <a:rPr lang="en-GB" sz="1200" dirty="0"/>
              <a:t> de </a:t>
            </a:r>
            <a:r>
              <a:rPr lang="en-GB" sz="1200" dirty="0" err="1"/>
              <a:t>l’aide</a:t>
            </a:r>
            <a:r>
              <a:rPr lang="en-GB" sz="1200" dirty="0"/>
              <a:t> </a:t>
            </a:r>
            <a:r>
              <a:rPr lang="en-GB" sz="1200" dirty="0" err="1"/>
              <a:t>publique</a:t>
            </a:r>
            <a:r>
              <a:rPr lang="en-GB" sz="1200" dirty="0"/>
              <a:t> au </a:t>
            </a:r>
            <a:r>
              <a:rPr lang="en-GB" sz="1200" dirty="0" err="1"/>
              <a:t>dévélopmment</a:t>
            </a:r>
            <a:endParaRPr lang="en-GB" sz="1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DD8D259-F031-7093-7475-633372A796D8}"/>
              </a:ext>
            </a:extLst>
          </p:cNvPr>
          <p:cNvSpPr txBox="1"/>
          <p:nvPr/>
        </p:nvSpPr>
        <p:spPr>
          <a:xfrm>
            <a:off x="3320930" y="4074831"/>
            <a:ext cx="8451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b="1" dirty="0"/>
              <a:t>APD </a:t>
            </a:r>
          </a:p>
          <a:p>
            <a:pPr algn="ctr"/>
            <a:r>
              <a:rPr lang="en-GB" b="1" dirty="0" err="1"/>
              <a:t>alloué</a:t>
            </a:r>
            <a:endParaRPr lang="en-GB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6BA3AB3-CC0C-2E2F-E468-9E804DFAAA16}"/>
              </a:ext>
            </a:extLst>
          </p:cNvPr>
          <p:cNvSpPr txBox="1"/>
          <p:nvPr/>
        </p:nvSpPr>
        <p:spPr>
          <a:xfrm>
            <a:off x="2073431" y="3348402"/>
            <a:ext cx="6767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b="1" dirty="0"/>
              <a:t>APD </a:t>
            </a:r>
          </a:p>
        </p:txBody>
      </p:sp>
    </p:spTree>
    <p:extLst>
      <p:ext uri="{BB962C8B-B14F-4D97-AF65-F5344CB8AC3E}">
        <p14:creationId xmlns:p14="http://schemas.microsoft.com/office/powerpoint/2010/main" val="1785269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162F3F-BB19-1FA7-180F-AD8DEC600E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72943-CE58-5CB9-D01C-F219E6133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7367838" cy="1325563"/>
          </a:xfrm>
          <a:solidFill>
            <a:srgbClr val="DBD4CD"/>
          </a:solidFill>
        </p:spPr>
        <p:txBody>
          <a:bodyPr/>
          <a:lstStyle/>
          <a:p>
            <a:pPr algn="ctr"/>
            <a:r>
              <a:rPr lang="en-GB" b="1" dirty="0" err="1">
                <a:solidFill>
                  <a:srgbClr val="EE3A41"/>
                </a:solidFill>
              </a:rPr>
              <a:t>Résultats</a:t>
            </a:r>
            <a:r>
              <a:rPr lang="en-GB" b="1" dirty="0">
                <a:solidFill>
                  <a:srgbClr val="EE3A41"/>
                </a:solidFill>
              </a:rPr>
              <a:t> des analyses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4827E4-FB0A-9C81-D65F-66B36A6E2A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69781" cy="4351338"/>
          </a:xfrm>
        </p:spPr>
        <p:txBody>
          <a:bodyPr/>
          <a:lstStyle/>
          <a:p>
            <a:pPr lvl="1"/>
            <a:endParaRPr lang="en-GB" dirty="0"/>
          </a:p>
          <a:p>
            <a:endParaRPr lang="fr-FR" noProof="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5892794-D0B5-0FA0-D1C2-587A42DD02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67838" y="0"/>
            <a:ext cx="4824162" cy="6858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0DA4E15-9937-B68A-E4BD-7BD57058C4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229" y="2628818"/>
            <a:ext cx="7034663" cy="173039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A9F0C53-824A-65A3-E8E9-0866D20FE037}"/>
              </a:ext>
            </a:extLst>
          </p:cNvPr>
          <p:cNvSpPr txBox="1"/>
          <p:nvPr/>
        </p:nvSpPr>
        <p:spPr>
          <a:xfrm>
            <a:off x="2103696" y="4774572"/>
            <a:ext cx="41177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b="1" dirty="0">
                <a:solidFill>
                  <a:srgbClr val="EE3A41"/>
                </a:solidFill>
              </a:rPr>
              <a:t>…</a:t>
            </a:r>
          </a:p>
          <a:p>
            <a:pPr algn="ctr"/>
            <a:r>
              <a:rPr lang="en-GB" b="1" dirty="0" err="1">
                <a:solidFill>
                  <a:srgbClr val="EE3A41"/>
                </a:solidFill>
              </a:rPr>
              <a:t>mais</a:t>
            </a:r>
            <a:r>
              <a:rPr lang="en-GB" b="1" dirty="0">
                <a:solidFill>
                  <a:srgbClr val="EE3A41"/>
                </a:solidFill>
              </a:rPr>
              <a:t> la </a:t>
            </a:r>
            <a:r>
              <a:rPr lang="en-GB" b="1" dirty="0" err="1">
                <a:solidFill>
                  <a:srgbClr val="EE3A41"/>
                </a:solidFill>
              </a:rPr>
              <a:t>plupart</a:t>
            </a:r>
            <a:r>
              <a:rPr lang="en-GB" b="1" dirty="0">
                <a:solidFill>
                  <a:srgbClr val="EE3A41"/>
                </a:solidFill>
              </a:rPr>
              <a:t> de </a:t>
            </a:r>
            <a:r>
              <a:rPr lang="en-GB" b="1" dirty="0" err="1">
                <a:solidFill>
                  <a:srgbClr val="EE3A41"/>
                </a:solidFill>
              </a:rPr>
              <a:t>l’APD</a:t>
            </a:r>
            <a:r>
              <a:rPr lang="en-GB" b="1" dirty="0">
                <a:solidFill>
                  <a:srgbClr val="EE3A41"/>
                </a:solidFill>
              </a:rPr>
              <a:t> </a:t>
            </a:r>
            <a:r>
              <a:rPr lang="en-GB" b="1" dirty="0" err="1">
                <a:solidFill>
                  <a:srgbClr val="EE3A41"/>
                </a:solidFill>
              </a:rPr>
              <a:t>sont</a:t>
            </a:r>
            <a:r>
              <a:rPr lang="en-GB" b="1" dirty="0">
                <a:solidFill>
                  <a:srgbClr val="EE3A41"/>
                </a:solidFill>
              </a:rPr>
              <a:t> les dons</a:t>
            </a:r>
          </a:p>
          <a:p>
            <a:pPr algn="ctr"/>
            <a:r>
              <a:rPr lang="en-GB" b="1" dirty="0">
                <a:solidFill>
                  <a:srgbClr val="EE3A41"/>
                </a:solidFill>
              </a:rPr>
              <a:t>…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AEDA2CC-784C-0749-55AF-DDA79E5E85BB}"/>
              </a:ext>
            </a:extLst>
          </p:cNvPr>
          <p:cNvSpPr txBox="1"/>
          <p:nvPr/>
        </p:nvSpPr>
        <p:spPr>
          <a:xfrm>
            <a:off x="230265" y="6508417"/>
            <a:ext cx="8162747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sz="1200" dirty="0"/>
              <a:t>FCA-APD = </a:t>
            </a:r>
            <a:r>
              <a:rPr lang="en-GB" sz="1200" dirty="0" err="1"/>
              <a:t>Financement</a:t>
            </a:r>
            <a:r>
              <a:rPr lang="en-GB" sz="1200" dirty="0"/>
              <a:t> pour </a:t>
            </a:r>
            <a:r>
              <a:rPr lang="en-GB" sz="1200" dirty="0" err="1"/>
              <a:t>l’atténuation</a:t>
            </a:r>
            <a:r>
              <a:rPr lang="en-GB" sz="1200" dirty="0"/>
              <a:t> du changement </a:t>
            </a:r>
            <a:r>
              <a:rPr lang="en-GB" sz="1200" dirty="0" err="1"/>
              <a:t>climatique</a:t>
            </a:r>
            <a:r>
              <a:rPr lang="en-GB" sz="1200" dirty="0"/>
              <a:t> </a:t>
            </a:r>
            <a:r>
              <a:rPr lang="en-GB" sz="1200" dirty="0" err="1"/>
              <a:t>faisant</a:t>
            </a:r>
            <a:r>
              <a:rPr lang="en-GB" sz="1200" dirty="0"/>
              <a:t> </a:t>
            </a:r>
            <a:r>
              <a:rPr lang="en-GB" sz="1200" dirty="0" err="1"/>
              <a:t>partie</a:t>
            </a:r>
            <a:r>
              <a:rPr lang="en-GB" sz="1200" dirty="0"/>
              <a:t> de </a:t>
            </a:r>
            <a:r>
              <a:rPr lang="en-GB" sz="1200" dirty="0" err="1"/>
              <a:t>l’aide</a:t>
            </a:r>
            <a:r>
              <a:rPr lang="en-GB" sz="1200" dirty="0"/>
              <a:t> </a:t>
            </a:r>
            <a:r>
              <a:rPr lang="en-GB" sz="1200" dirty="0" err="1"/>
              <a:t>publique</a:t>
            </a:r>
            <a:r>
              <a:rPr lang="en-GB" sz="1200" dirty="0"/>
              <a:t> au </a:t>
            </a:r>
            <a:r>
              <a:rPr lang="en-GB" sz="1200" dirty="0" err="1"/>
              <a:t>dévélopmment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686892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F735D9-4981-DC80-666C-98D89BCB35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70CAE-0647-4A21-9D9C-8680AD922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7367838" cy="1325563"/>
          </a:xfrm>
          <a:solidFill>
            <a:srgbClr val="DBD4CD"/>
          </a:solidFill>
        </p:spPr>
        <p:txBody>
          <a:bodyPr/>
          <a:lstStyle/>
          <a:p>
            <a:pPr algn="ctr"/>
            <a:r>
              <a:rPr lang="en-GB" b="1" dirty="0" err="1">
                <a:solidFill>
                  <a:srgbClr val="EE3A41"/>
                </a:solidFill>
              </a:rPr>
              <a:t>Résultats</a:t>
            </a:r>
            <a:r>
              <a:rPr lang="en-GB" b="1" dirty="0">
                <a:solidFill>
                  <a:srgbClr val="EE3A41"/>
                </a:solidFill>
              </a:rPr>
              <a:t> des analyses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6CA386-8136-5E07-D8BD-915F8DF4B4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69781" cy="4351338"/>
          </a:xfrm>
        </p:spPr>
        <p:txBody>
          <a:bodyPr/>
          <a:lstStyle/>
          <a:p>
            <a:pPr lvl="1"/>
            <a:endParaRPr lang="en-GB" dirty="0"/>
          </a:p>
          <a:p>
            <a:endParaRPr lang="fr-FR" noProof="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EEFD833-31A1-E123-6B94-DE38CDCFD2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67838" y="0"/>
            <a:ext cx="4824162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8AD0A93-B22F-658C-BA54-56AD6AE409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222" y="2140847"/>
            <a:ext cx="7279568" cy="230963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6CF0594-89CA-CC15-BD0D-0D241E5A0F51}"/>
              </a:ext>
            </a:extLst>
          </p:cNvPr>
          <p:cNvSpPr txBox="1"/>
          <p:nvPr/>
        </p:nvSpPr>
        <p:spPr>
          <a:xfrm>
            <a:off x="1791128" y="4575056"/>
            <a:ext cx="455033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EE3A41"/>
                </a:solidFill>
              </a:rPr>
              <a:t>…</a:t>
            </a:r>
          </a:p>
          <a:p>
            <a:pPr algn="ctr"/>
            <a:r>
              <a:rPr lang="en-GB" b="1" dirty="0" err="1">
                <a:solidFill>
                  <a:srgbClr val="EE3A41"/>
                </a:solidFill>
              </a:rPr>
              <a:t>mais</a:t>
            </a:r>
            <a:r>
              <a:rPr lang="en-GB" b="1" dirty="0">
                <a:solidFill>
                  <a:srgbClr val="EE3A41"/>
                </a:solidFill>
              </a:rPr>
              <a:t> la </a:t>
            </a:r>
            <a:r>
              <a:rPr lang="en-GB" b="1" dirty="0" err="1">
                <a:solidFill>
                  <a:srgbClr val="EE3A41"/>
                </a:solidFill>
              </a:rPr>
              <a:t>plupart</a:t>
            </a:r>
            <a:r>
              <a:rPr lang="en-GB" b="1" dirty="0">
                <a:solidFill>
                  <a:srgbClr val="EE3A41"/>
                </a:solidFill>
              </a:rPr>
              <a:t> de </a:t>
            </a:r>
            <a:r>
              <a:rPr lang="en-GB" b="1" dirty="0" err="1">
                <a:solidFill>
                  <a:srgbClr val="EE3A41"/>
                </a:solidFill>
              </a:rPr>
              <a:t>l’APD</a:t>
            </a:r>
            <a:r>
              <a:rPr lang="en-GB" b="1" dirty="0">
                <a:solidFill>
                  <a:srgbClr val="EE3A41"/>
                </a:solidFill>
              </a:rPr>
              <a:t> est beaucoup plus </a:t>
            </a:r>
            <a:r>
              <a:rPr lang="en-GB" b="1" dirty="0" err="1">
                <a:solidFill>
                  <a:srgbClr val="EE3A41"/>
                </a:solidFill>
              </a:rPr>
              <a:t>destinée</a:t>
            </a:r>
            <a:r>
              <a:rPr lang="en-GB" b="1" dirty="0">
                <a:solidFill>
                  <a:srgbClr val="EE3A41"/>
                </a:solidFill>
              </a:rPr>
              <a:t> aux </a:t>
            </a:r>
            <a:r>
              <a:rPr lang="en-GB" b="1" dirty="0" err="1">
                <a:solidFill>
                  <a:srgbClr val="EE3A41"/>
                </a:solidFill>
              </a:rPr>
              <a:t>secteurs</a:t>
            </a:r>
            <a:r>
              <a:rPr lang="en-GB" b="1" dirty="0">
                <a:solidFill>
                  <a:srgbClr val="EE3A41"/>
                </a:solidFill>
              </a:rPr>
              <a:t> </a:t>
            </a:r>
            <a:r>
              <a:rPr lang="en-GB" b="1" dirty="0" err="1">
                <a:solidFill>
                  <a:srgbClr val="EE3A41"/>
                </a:solidFill>
              </a:rPr>
              <a:t>sociaux</a:t>
            </a:r>
            <a:r>
              <a:rPr lang="en-GB" b="1" dirty="0">
                <a:solidFill>
                  <a:srgbClr val="EE3A41"/>
                </a:solidFill>
              </a:rPr>
              <a:t> et </a:t>
            </a:r>
            <a:r>
              <a:rPr lang="en-GB" b="1" dirty="0" err="1">
                <a:solidFill>
                  <a:srgbClr val="EE3A41"/>
                </a:solidFill>
              </a:rPr>
              <a:t>l’aide</a:t>
            </a:r>
            <a:r>
              <a:rPr lang="en-GB" b="1" dirty="0">
                <a:solidFill>
                  <a:srgbClr val="EE3A41"/>
                </a:solidFill>
              </a:rPr>
              <a:t> </a:t>
            </a:r>
            <a:r>
              <a:rPr lang="en-GB" b="1" dirty="0" err="1">
                <a:solidFill>
                  <a:srgbClr val="EE3A41"/>
                </a:solidFill>
              </a:rPr>
              <a:t>humanitaire</a:t>
            </a:r>
            <a:endParaRPr lang="en-GB" b="1" dirty="0">
              <a:solidFill>
                <a:srgbClr val="EE3A41"/>
              </a:solidFill>
            </a:endParaRPr>
          </a:p>
          <a:p>
            <a:pPr algn="ctr"/>
            <a:r>
              <a:rPr lang="en-GB" b="1" dirty="0">
                <a:solidFill>
                  <a:srgbClr val="EE3A41"/>
                </a:solidFill>
              </a:rPr>
              <a:t>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33E8413-BEED-90D9-35CA-85A4045F6CFF}"/>
              </a:ext>
            </a:extLst>
          </p:cNvPr>
          <p:cNvSpPr txBox="1"/>
          <p:nvPr/>
        </p:nvSpPr>
        <p:spPr>
          <a:xfrm>
            <a:off x="230265" y="6508417"/>
            <a:ext cx="8162747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sz="1200" dirty="0"/>
              <a:t>FCA-APD = </a:t>
            </a:r>
            <a:r>
              <a:rPr lang="en-GB" sz="1200" dirty="0" err="1"/>
              <a:t>Financement</a:t>
            </a:r>
            <a:r>
              <a:rPr lang="en-GB" sz="1200" dirty="0"/>
              <a:t> pour </a:t>
            </a:r>
            <a:r>
              <a:rPr lang="en-GB" sz="1200" dirty="0" err="1"/>
              <a:t>l’atténuation</a:t>
            </a:r>
            <a:r>
              <a:rPr lang="en-GB" sz="1200" dirty="0"/>
              <a:t> du changement </a:t>
            </a:r>
            <a:r>
              <a:rPr lang="en-GB" sz="1200" dirty="0" err="1"/>
              <a:t>climatique</a:t>
            </a:r>
            <a:r>
              <a:rPr lang="en-GB" sz="1200" dirty="0"/>
              <a:t> </a:t>
            </a:r>
            <a:r>
              <a:rPr lang="en-GB" sz="1200" dirty="0" err="1"/>
              <a:t>faisant</a:t>
            </a:r>
            <a:r>
              <a:rPr lang="en-GB" sz="1200" dirty="0"/>
              <a:t> </a:t>
            </a:r>
            <a:r>
              <a:rPr lang="en-GB" sz="1200" dirty="0" err="1"/>
              <a:t>partie</a:t>
            </a:r>
            <a:r>
              <a:rPr lang="en-GB" sz="1200" dirty="0"/>
              <a:t> de </a:t>
            </a:r>
            <a:r>
              <a:rPr lang="en-GB" sz="1200" dirty="0" err="1"/>
              <a:t>l’aide</a:t>
            </a:r>
            <a:r>
              <a:rPr lang="en-GB" sz="1200" dirty="0"/>
              <a:t> </a:t>
            </a:r>
            <a:r>
              <a:rPr lang="en-GB" sz="1200" dirty="0" err="1"/>
              <a:t>publique</a:t>
            </a:r>
            <a:r>
              <a:rPr lang="en-GB" sz="1200" dirty="0"/>
              <a:t> au </a:t>
            </a:r>
            <a:r>
              <a:rPr lang="en-GB" sz="1200" dirty="0" err="1"/>
              <a:t>dévélopmment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451753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7A54BF-D7DC-A65A-1BB2-50061CB371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C0FE1-C33B-F5DA-D8E6-BA06600F4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7367838" cy="1325563"/>
          </a:xfrm>
          <a:solidFill>
            <a:srgbClr val="DBD4CD"/>
          </a:solidFill>
        </p:spPr>
        <p:txBody>
          <a:bodyPr/>
          <a:lstStyle/>
          <a:p>
            <a:pPr algn="ctr"/>
            <a:r>
              <a:rPr lang="en-GB" b="1" dirty="0" err="1">
                <a:solidFill>
                  <a:srgbClr val="EE3A41"/>
                </a:solidFill>
              </a:rPr>
              <a:t>Résultats</a:t>
            </a:r>
            <a:r>
              <a:rPr lang="en-GB" b="1" dirty="0">
                <a:solidFill>
                  <a:srgbClr val="EE3A41"/>
                </a:solidFill>
              </a:rPr>
              <a:t> des analyses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645317-59B8-3C87-3758-AE600CC725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69781" cy="4351338"/>
          </a:xfrm>
        </p:spPr>
        <p:txBody>
          <a:bodyPr/>
          <a:lstStyle/>
          <a:p>
            <a:pPr lvl="1"/>
            <a:endParaRPr lang="en-GB" dirty="0"/>
          </a:p>
          <a:p>
            <a:endParaRPr lang="fr-FR" noProof="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2859AEB-A3EA-789A-465C-7D34BD4196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67838" y="0"/>
            <a:ext cx="4824162" cy="6858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5D17194-A6EC-B826-CFC5-D7CD9190146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10511"/>
          <a:stretch>
            <a:fillRect/>
          </a:stretch>
        </p:blipFill>
        <p:spPr>
          <a:xfrm>
            <a:off x="229858" y="1654219"/>
            <a:ext cx="7672874" cy="276721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C2911E6-590E-CA0C-32E9-4EA2AACBC498}"/>
              </a:ext>
            </a:extLst>
          </p:cNvPr>
          <p:cNvSpPr txBox="1"/>
          <p:nvPr/>
        </p:nvSpPr>
        <p:spPr>
          <a:xfrm>
            <a:off x="1791128" y="4875327"/>
            <a:ext cx="45503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EE3A41"/>
                </a:solidFill>
              </a:rPr>
              <a:t>…</a:t>
            </a:r>
          </a:p>
          <a:p>
            <a:pPr algn="ctr"/>
            <a:r>
              <a:rPr lang="en-GB" b="1" dirty="0" err="1">
                <a:solidFill>
                  <a:srgbClr val="EE3A41"/>
                </a:solidFill>
              </a:rPr>
              <a:t>mais</a:t>
            </a:r>
            <a:r>
              <a:rPr lang="en-GB" b="1" dirty="0">
                <a:solidFill>
                  <a:srgbClr val="EE3A41"/>
                </a:solidFill>
              </a:rPr>
              <a:t> la </a:t>
            </a:r>
            <a:r>
              <a:rPr lang="en-GB" b="1" dirty="0" err="1">
                <a:solidFill>
                  <a:srgbClr val="EE3A41"/>
                </a:solidFill>
              </a:rPr>
              <a:t>plupart</a:t>
            </a:r>
            <a:r>
              <a:rPr lang="en-GB" b="1" dirty="0">
                <a:solidFill>
                  <a:srgbClr val="EE3A41"/>
                </a:solidFill>
              </a:rPr>
              <a:t> de </a:t>
            </a:r>
            <a:r>
              <a:rPr lang="en-GB" b="1" dirty="0" err="1">
                <a:solidFill>
                  <a:srgbClr val="EE3A41"/>
                </a:solidFill>
              </a:rPr>
              <a:t>l’APD</a:t>
            </a:r>
            <a:r>
              <a:rPr lang="en-GB" b="1" dirty="0">
                <a:solidFill>
                  <a:srgbClr val="EE3A41"/>
                </a:solidFill>
              </a:rPr>
              <a:t> est </a:t>
            </a:r>
            <a:r>
              <a:rPr lang="en-GB" b="1" dirty="0" err="1">
                <a:solidFill>
                  <a:srgbClr val="EE3A41"/>
                </a:solidFill>
              </a:rPr>
              <a:t>destinée</a:t>
            </a:r>
            <a:r>
              <a:rPr lang="en-GB" b="1" dirty="0">
                <a:solidFill>
                  <a:srgbClr val="EE3A41"/>
                </a:solidFill>
              </a:rPr>
              <a:t>      aux PFR</a:t>
            </a:r>
          </a:p>
          <a:p>
            <a:pPr algn="ctr"/>
            <a:r>
              <a:rPr lang="en-GB" b="1" dirty="0">
                <a:solidFill>
                  <a:srgbClr val="EE3A41"/>
                </a:solidFill>
              </a:rPr>
              <a:t>…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13A70C-66AE-9E26-9E6F-43ACFE47DA2C}"/>
              </a:ext>
            </a:extLst>
          </p:cNvPr>
          <p:cNvSpPr/>
          <p:nvPr/>
        </p:nvSpPr>
        <p:spPr>
          <a:xfrm>
            <a:off x="1036674" y="3535326"/>
            <a:ext cx="6018028" cy="260497"/>
          </a:xfrm>
          <a:prstGeom prst="rect">
            <a:avLst/>
          </a:prstGeom>
          <a:solidFill>
            <a:srgbClr val="EE3A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128A6D1-1BAA-D174-9086-9C06040030A4}"/>
              </a:ext>
            </a:extLst>
          </p:cNvPr>
          <p:cNvSpPr/>
          <p:nvPr/>
        </p:nvSpPr>
        <p:spPr>
          <a:xfrm>
            <a:off x="1036674" y="3139127"/>
            <a:ext cx="2308781" cy="260497"/>
          </a:xfrm>
          <a:prstGeom prst="rect">
            <a:avLst/>
          </a:prstGeom>
          <a:solidFill>
            <a:srgbClr val="EE3A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BC00AF-B58A-C59B-21C1-C6375E73527C}"/>
              </a:ext>
            </a:extLst>
          </p:cNvPr>
          <p:cNvSpPr/>
          <p:nvPr/>
        </p:nvSpPr>
        <p:spPr>
          <a:xfrm>
            <a:off x="1036675" y="3934278"/>
            <a:ext cx="479980" cy="260497"/>
          </a:xfrm>
          <a:prstGeom prst="rect">
            <a:avLst/>
          </a:prstGeom>
          <a:solidFill>
            <a:srgbClr val="EE3A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FAFAE9E-5391-EF62-8BCF-08878BC11681}"/>
              </a:ext>
            </a:extLst>
          </p:cNvPr>
          <p:cNvSpPr txBox="1"/>
          <p:nvPr/>
        </p:nvSpPr>
        <p:spPr>
          <a:xfrm>
            <a:off x="230265" y="6508417"/>
            <a:ext cx="8162747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sz="1200" dirty="0"/>
              <a:t>FCA-APD = </a:t>
            </a:r>
            <a:r>
              <a:rPr lang="en-GB" sz="1200" dirty="0" err="1"/>
              <a:t>Financement</a:t>
            </a:r>
            <a:r>
              <a:rPr lang="en-GB" sz="1200" dirty="0"/>
              <a:t> pour </a:t>
            </a:r>
            <a:r>
              <a:rPr lang="en-GB" sz="1200" dirty="0" err="1"/>
              <a:t>l’atténuation</a:t>
            </a:r>
            <a:r>
              <a:rPr lang="en-GB" sz="1200" dirty="0"/>
              <a:t> du changement </a:t>
            </a:r>
            <a:r>
              <a:rPr lang="en-GB" sz="1200" dirty="0" err="1"/>
              <a:t>climatique</a:t>
            </a:r>
            <a:r>
              <a:rPr lang="en-GB" sz="1200" dirty="0"/>
              <a:t> </a:t>
            </a:r>
            <a:r>
              <a:rPr lang="en-GB" sz="1200" dirty="0" err="1"/>
              <a:t>faisant</a:t>
            </a:r>
            <a:r>
              <a:rPr lang="en-GB" sz="1200" dirty="0"/>
              <a:t> </a:t>
            </a:r>
            <a:r>
              <a:rPr lang="en-GB" sz="1200" dirty="0" err="1"/>
              <a:t>partie</a:t>
            </a:r>
            <a:r>
              <a:rPr lang="en-GB" sz="1200" dirty="0"/>
              <a:t> de </a:t>
            </a:r>
            <a:r>
              <a:rPr lang="en-GB" sz="1200" dirty="0" err="1"/>
              <a:t>l’aide</a:t>
            </a:r>
            <a:r>
              <a:rPr lang="en-GB" sz="1200" dirty="0"/>
              <a:t> </a:t>
            </a:r>
            <a:r>
              <a:rPr lang="en-GB" sz="1200" dirty="0" err="1"/>
              <a:t>publique</a:t>
            </a:r>
            <a:r>
              <a:rPr lang="en-GB" sz="1200" dirty="0"/>
              <a:t> au </a:t>
            </a:r>
            <a:r>
              <a:rPr lang="en-GB" sz="1200" dirty="0" err="1"/>
              <a:t>dévélopmment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232607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2226F0-C6AF-6B9E-9DC6-3EF9FA8505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1A3FC-7106-8AC4-640A-D15C1E287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7367838" cy="1325563"/>
          </a:xfrm>
          <a:solidFill>
            <a:srgbClr val="DBD4CD"/>
          </a:solidFill>
        </p:spPr>
        <p:txBody>
          <a:bodyPr/>
          <a:lstStyle/>
          <a:p>
            <a:pPr algn="ctr"/>
            <a:r>
              <a:rPr lang="en-GB" b="1" dirty="0" err="1">
                <a:solidFill>
                  <a:srgbClr val="EE3A41"/>
                </a:solidFill>
              </a:rPr>
              <a:t>Résultats</a:t>
            </a:r>
            <a:r>
              <a:rPr lang="en-GB" b="1" dirty="0">
                <a:solidFill>
                  <a:srgbClr val="EE3A41"/>
                </a:solidFill>
              </a:rPr>
              <a:t> des analyses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1C9B5-A2E2-BEF4-77EA-F7763329C5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69781" cy="4351338"/>
          </a:xfrm>
        </p:spPr>
        <p:txBody>
          <a:bodyPr/>
          <a:lstStyle/>
          <a:p>
            <a:pPr lvl="1"/>
            <a:endParaRPr lang="en-GB" dirty="0"/>
          </a:p>
          <a:p>
            <a:endParaRPr lang="fr-FR" noProof="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1AD3C4D-5D80-8DE2-579D-52FC211B88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67838" y="0"/>
            <a:ext cx="4824162" cy="6858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CD1569D-9707-AE8B-D049-5CEDBC9718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864" y="2439987"/>
            <a:ext cx="7633240" cy="2688118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75838A98-992D-04BE-6B11-4BC3C48A014B}"/>
              </a:ext>
            </a:extLst>
          </p:cNvPr>
          <p:cNvSpPr/>
          <p:nvPr/>
        </p:nvSpPr>
        <p:spPr>
          <a:xfrm>
            <a:off x="1269242" y="3125337"/>
            <a:ext cx="900752" cy="16854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769BD41-48DA-F60B-CA48-699F84381645}"/>
              </a:ext>
            </a:extLst>
          </p:cNvPr>
          <p:cNvSpPr/>
          <p:nvPr/>
        </p:nvSpPr>
        <p:spPr>
          <a:xfrm>
            <a:off x="2970662" y="3124286"/>
            <a:ext cx="900752" cy="16854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BA0DF26-CB7B-5912-4E1E-14B65CD9770E}"/>
              </a:ext>
            </a:extLst>
          </p:cNvPr>
          <p:cNvSpPr/>
          <p:nvPr/>
        </p:nvSpPr>
        <p:spPr>
          <a:xfrm>
            <a:off x="4638558" y="3158544"/>
            <a:ext cx="900752" cy="16854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395BAF2-D7D6-6789-3427-8287125ACC3D}"/>
              </a:ext>
            </a:extLst>
          </p:cNvPr>
          <p:cNvSpPr/>
          <p:nvPr/>
        </p:nvSpPr>
        <p:spPr>
          <a:xfrm>
            <a:off x="5645624" y="4189291"/>
            <a:ext cx="2256430" cy="16854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D28E857-7AE3-B3B6-038F-7D0872FD7FAC}"/>
              </a:ext>
            </a:extLst>
          </p:cNvPr>
          <p:cNvSpPr txBox="1"/>
          <p:nvPr/>
        </p:nvSpPr>
        <p:spPr>
          <a:xfrm>
            <a:off x="230265" y="6508417"/>
            <a:ext cx="8162747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sz="1200" dirty="0"/>
              <a:t>FCA-APD = </a:t>
            </a:r>
            <a:r>
              <a:rPr lang="en-GB" sz="1200" dirty="0" err="1"/>
              <a:t>Financement</a:t>
            </a:r>
            <a:r>
              <a:rPr lang="en-GB" sz="1200" dirty="0"/>
              <a:t> pour </a:t>
            </a:r>
            <a:r>
              <a:rPr lang="en-GB" sz="1200" dirty="0" err="1"/>
              <a:t>l’atténuation</a:t>
            </a:r>
            <a:r>
              <a:rPr lang="en-GB" sz="1200" dirty="0"/>
              <a:t> du changement </a:t>
            </a:r>
            <a:r>
              <a:rPr lang="en-GB" sz="1200" dirty="0" err="1"/>
              <a:t>climatique</a:t>
            </a:r>
            <a:r>
              <a:rPr lang="en-GB" sz="1200" dirty="0"/>
              <a:t> </a:t>
            </a:r>
            <a:r>
              <a:rPr lang="en-GB" sz="1200" dirty="0" err="1"/>
              <a:t>faisant</a:t>
            </a:r>
            <a:r>
              <a:rPr lang="en-GB" sz="1200" dirty="0"/>
              <a:t> </a:t>
            </a:r>
            <a:r>
              <a:rPr lang="en-GB" sz="1200" dirty="0" err="1"/>
              <a:t>partie</a:t>
            </a:r>
            <a:r>
              <a:rPr lang="en-GB" sz="1200" dirty="0"/>
              <a:t> de </a:t>
            </a:r>
            <a:r>
              <a:rPr lang="en-GB" sz="1200" dirty="0" err="1"/>
              <a:t>l’aide</a:t>
            </a:r>
            <a:r>
              <a:rPr lang="en-GB" sz="1200" dirty="0"/>
              <a:t> </a:t>
            </a:r>
            <a:r>
              <a:rPr lang="en-GB" sz="1200" dirty="0" err="1"/>
              <a:t>publique</a:t>
            </a:r>
            <a:r>
              <a:rPr lang="en-GB" sz="1200" dirty="0"/>
              <a:t> au </a:t>
            </a:r>
            <a:r>
              <a:rPr lang="en-GB" sz="1200" dirty="0" err="1"/>
              <a:t>dévélopmment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568688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578</Words>
  <Application>Microsoft Office PowerPoint</Application>
  <PresentationFormat>Widescreen</PresentationFormat>
  <Paragraphs>65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Aptos</vt:lpstr>
      <vt:lpstr>Aptos Display</vt:lpstr>
      <vt:lpstr>Arial</vt:lpstr>
      <vt:lpstr>Wingdings</vt:lpstr>
      <vt:lpstr>Office Theme</vt:lpstr>
      <vt:lpstr>Les métriques du financement international    sont-elles adaptées à la distinction entre développement et biens publics mondiaux ?   3e webinaire de la série organisée par la Ferdi sur "Concilier    financement du développement international et financement                    des biens publics mondiaux".   Tomas Hos, Senior Fellow Ferdi, Analyste au Secrétariat du TOSSD</vt:lpstr>
      <vt:lpstr>Deux contributions distinctes     </vt:lpstr>
      <vt:lpstr>Résultats des analyses</vt:lpstr>
      <vt:lpstr>Résultats des analyses</vt:lpstr>
      <vt:lpstr>Résultats des analyses</vt:lpstr>
      <vt:lpstr>Résultats des analyses</vt:lpstr>
      <vt:lpstr>Résultats des analyses</vt:lpstr>
      <vt:lpstr>Résultats des analyses</vt:lpstr>
      <vt:lpstr>Résultats des analyses</vt:lpstr>
      <vt:lpstr>Résultats des analyses</vt:lpstr>
      <vt:lpstr>   Le FCA-APD: plutôt:        - Prêts        - Secteurs économiques        - Aux PRI, moins vulnérable  </vt:lpstr>
      <vt:lpstr>TOSSD  Total Official Support for Sustainable Development  Le TOSSD est une norme internationale pour mesurer l'ensemble des ressources destinées à promouvoir le développement durable des pays en développement </vt:lpstr>
      <vt:lpstr>L’atténuation du changement climatique  comme un bien public mondial dans le TOSSD</vt:lpstr>
      <vt:lpstr>L’atténuation du changement climatique  comme un bien public mondial dans le TOSSD</vt:lpstr>
      <vt:lpstr>Merci! tomas.HOS@tossd.org </vt:lpstr>
    </vt:vector>
  </TitlesOfParts>
  <Company>OECD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HOS Tomas, DCD/IFT</dc:creator>
  <cp:lastModifiedBy>HOS Tomas, DCD/IFT</cp:lastModifiedBy>
  <cp:revision>1</cp:revision>
  <cp:lastPrinted>2026-07-09T12:54:34Z</cp:lastPrinted>
  <dcterms:created xsi:type="dcterms:W3CDTF">2026-07-09T07:54:37Z</dcterms:created>
  <dcterms:modified xsi:type="dcterms:W3CDTF">2026-07-09T13:42:06Z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e5510b0-e729-4ef0-a3dd-4ba0dfe56c99_Enabled">
    <vt:lpwstr>true</vt:lpwstr>
  </property>
  <property fmtid="{D5CDD505-2E9C-101B-9397-08002B2CF9AE}" pid="3" name="MSIP_Label_0e5510b0-e729-4ef0-a3dd-4ba0dfe56c99_SetDate">
    <vt:lpwstr>2026-07-09T12:23:59Z</vt:lpwstr>
  </property>
  <property fmtid="{D5CDD505-2E9C-101B-9397-08002B2CF9AE}" pid="4" name="MSIP_Label_0e5510b0-e729-4ef0-a3dd-4ba0dfe56c99_Method">
    <vt:lpwstr>Standard</vt:lpwstr>
  </property>
  <property fmtid="{D5CDD505-2E9C-101B-9397-08002B2CF9AE}" pid="5" name="MSIP_Label_0e5510b0-e729-4ef0-a3dd-4ba0dfe56c99_Name">
    <vt:lpwstr>Restricted Use</vt:lpwstr>
  </property>
  <property fmtid="{D5CDD505-2E9C-101B-9397-08002B2CF9AE}" pid="6" name="MSIP_Label_0e5510b0-e729-4ef0-a3dd-4ba0dfe56c99_SiteId">
    <vt:lpwstr>ac41c7d4-1f61-460d-b0f4-fc925a2b471c</vt:lpwstr>
  </property>
  <property fmtid="{D5CDD505-2E9C-101B-9397-08002B2CF9AE}" pid="7" name="MSIP_Label_0e5510b0-e729-4ef0-a3dd-4ba0dfe56c99_ActionId">
    <vt:lpwstr>efe067bf-b442-49eb-8994-6b85ce2d139f</vt:lpwstr>
  </property>
  <property fmtid="{D5CDD505-2E9C-101B-9397-08002B2CF9AE}" pid="8" name="MSIP_Label_0e5510b0-e729-4ef0-a3dd-4ba0dfe56c99_ContentBits">
    <vt:lpwstr>2</vt:lpwstr>
  </property>
  <property fmtid="{D5CDD505-2E9C-101B-9397-08002B2CF9AE}" pid="9" name="MSIP_Label_0e5510b0-e729-4ef0-a3dd-4ba0dfe56c99_Tag">
    <vt:lpwstr>10, 3, 0, 1</vt:lpwstr>
  </property>
  <property fmtid="{D5CDD505-2E9C-101B-9397-08002B2CF9AE}" pid="10" name="ClassificationContentMarkingFooterLocations">
    <vt:lpwstr>Office Theme:8</vt:lpwstr>
  </property>
  <property fmtid="{D5CDD505-2E9C-101B-9397-08002B2CF9AE}" pid="11" name="ClassificationContentMarkingFooterText">
    <vt:lpwstr>Restricted Use - À usage restreint</vt:lpwstr>
  </property>
</Properties>
</file>