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97" r:id="rId3"/>
    <p:sldId id="320" r:id="rId4"/>
    <p:sldId id="321" r:id="rId5"/>
    <p:sldId id="298" r:id="rId6"/>
    <p:sldId id="299" r:id="rId7"/>
    <p:sldId id="300" r:id="rId8"/>
    <p:sldId id="301" r:id="rId9"/>
    <p:sldId id="302" r:id="rId10"/>
    <p:sldId id="303" r:id="rId11"/>
    <p:sldId id="306" r:id="rId12"/>
    <p:sldId id="314" r:id="rId13"/>
    <p:sldId id="315" r:id="rId14"/>
    <p:sldId id="316" r:id="rId15"/>
    <p:sldId id="296" r:id="rId16"/>
    <p:sldId id="260" r:id="rId17"/>
    <p:sldId id="265" r:id="rId18"/>
    <p:sldId id="282" r:id="rId19"/>
    <p:sldId id="262" r:id="rId20"/>
    <p:sldId id="266" r:id="rId21"/>
    <p:sldId id="293" r:id="rId22"/>
    <p:sldId id="270" r:id="rId23"/>
    <p:sldId id="290" r:id="rId24"/>
    <p:sldId id="291" r:id="rId25"/>
    <p:sldId id="317" r:id="rId26"/>
    <p:sldId id="318" r:id="rId27"/>
    <p:sldId id="319" r:id="rId28"/>
    <p:sldId id="322" r:id="rId2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454"/>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98" autoAdjust="0"/>
  </p:normalViewPr>
  <p:slideViewPr>
    <p:cSldViewPr>
      <p:cViewPr>
        <p:scale>
          <a:sx n="104" d="100"/>
          <a:sy n="104" d="100"/>
        </p:scale>
        <p:origin x="-1092" y="-54"/>
      </p:cViewPr>
      <p:guideLst>
        <p:guide orient="horz" pos="2160"/>
        <p:guide pos="2880"/>
      </p:guideLst>
    </p:cSldViewPr>
  </p:slideViewPr>
  <p:outlineViewPr>
    <p:cViewPr>
      <p:scale>
        <a:sx n="33" d="100"/>
        <a:sy n="33" d="100"/>
      </p:scale>
      <p:origin x="0" y="10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8621883965798472E-2"/>
          <c:y val="5.9494105295231593E-3"/>
          <c:w val="0.92137811603420161"/>
          <c:h val="0.90933442490409799"/>
        </c:manualLayout>
      </c:layout>
      <c:pie3DChart>
        <c:varyColors val="1"/>
        <c:ser>
          <c:idx val="0"/>
          <c:order val="0"/>
          <c:dLbls>
            <c:dLbl>
              <c:idx val="0"/>
              <c:layout>
                <c:manualLayout>
                  <c:x val="-6.7537573479083804E-2"/>
                  <c:y val="0.10175271532998546"/>
                </c:manualLayout>
              </c:layout>
              <c:showLegendKey val="0"/>
              <c:showVal val="0"/>
              <c:showCatName val="1"/>
              <c:showSerName val="0"/>
              <c:showPercent val="1"/>
              <c:showBubbleSize val="0"/>
            </c:dLbl>
            <c:dLbl>
              <c:idx val="1"/>
              <c:layout>
                <c:manualLayout>
                  <c:x val="-0.15753545120199514"/>
                  <c:y val="2.0317306135664601E-2"/>
                </c:manualLayout>
              </c:layout>
              <c:showLegendKey val="0"/>
              <c:showVal val="0"/>
              <c:showCatName val="1"/>
              <c:showSerName val="0"/>
              <c:showPercent val="1"/>
              <c:showBubbleSize val="0"/>
            </c:dLbl>
            <c:dLbl>
              <c:idx val="2"/>
              <c:layout>
                <c:manualLayout>
                  <c:x val="-0.16677474238683604"/>
                  <c:y val="-0.20983825860112945"/>
                </c:manualLayout>
              </c:layout>
              <c:showLegendKey val="0"/>
              <c:showVal val="0"/>
              <c:showCatName val="1"/>
              <c:showSerName val="0"/>
              <c:showPercent val="1"/>
              <c:showBubbleSize val="0"/>
            </c:dLbl>
            <c:dLbl>
              <c:idx val="3"/>
              <c:layout>
                <c:manualLayout>
                  <c:x val="-0.12869954499717895"/>
                  <c:y val="-0.28462978035318931"/>
                </c:manualLayout>
              </c:layout>
              <c:showLegendKey val="0"/>
              <c:showVal val="0"/>
              <c:showCatName val="1"/>
              <c:showSerName val="0"/>
              <c:showPercent val="1"/>
              <c:showBubbleSize val="0"/>
            </c:dLbl>
            <c:dLbl>
              <c:idx val="4"/>
              <c:layout>
                <c:manualLayout>
                  <c:x val="0.10946613869549696"/>
                  <c:y val="-0.255876417889699"/>
                </c:manualLayout>
              </c:layout>
              <c:showLegendKey val="0"/>
              <c:showVal val="0"/>
              <c:showCatName val="1"/>
              <c:showSerName val="0"/>
              <c:showPercent val="1"/>
              <c:showBubbleSize val="0"/>
            </c:dLbl>
            <c:dLbl>
              <c:idx val="5"/>
              <c:layout>
                <c:manualLayout>
                  <c:x val="9.9352111157926665E-2"/>
                  <c:y val="-0.26583819244532525"/>
                </c:manualLayout>
              </c:layout>
              <c:showLegendKey val="0"/>
              <c:showVal val="0"/>
              <c:showCatName val="1"/>
              <c:showSerName val="0"/>
              <c:showPercent val="1"/>
              <c:showBubbleSize val="0"/>
            </c:dLbl>
            <c:dLbl>
              <c:idx val="6"/>
              <c:layout>
                <c:manualLayout>
                  <c:x val="0.21318313751028417"/>
                  <c:y val="-0.23612040101867215"/>
                </c:manualLayout>
              </c:layout>
              <c:showLegendKey val="0"/>
              <c:showVal val="0"/>
              <c:showCatName val="1"/>
              <c:showSerName val="0"/>
              <c:showPercent val="1"/>
              <c:showBubbleSize val="0"/>
            </c:dLbl>
            <c:dLbl>
              <c:idx val="7"/>
              <c:layout>
                <c:manualLayout>
                  <c:x val="0.17924378385733103"/>
                  <c:y val="9.3305128060779726E-3"/>
                </c:manualLayout>
              </c:layout>
              <c:showLegendKey val="0"/>
              <c:showVal val="0"/>
              <c:showCatName val="1"/>
              <c:showSerName val="0"/>
              <c:showPercent val="1"/>
              <c:showBubbleSize val="0"/>
            </c:dLbl>
            <c:dLbl>
              <c:idx val="8"/>
              <c:tx>
                <c:rich>
                  <a:bodyPr/>
                  <a:lstStyle/>
                  <a:p>
                    <a:r>
                      <a:rPr lang="en-US"/>
                      <a:t>Statistics and Economic Studies
17%</a:t>
                    </a:r>
                  </a:p>
                </c:rich>
              </c:tx>
              <c:showLegendKey val="0"/>
              <c:showVal val="0"/>
              <c:showCatName val="1"/>
              <c:showSerName val="0"/>
              <c:showPercent val="1"/>
              <c:showBubbleSize val="0"/>
            </c:dLbl>
            <c:dLbl>
              <c:idx val="9"/>
              <c:layout>
                <c:manualLayout>
                  <c:x val="8.2221601509228789E-2"/>
                  <c:y val="7.1721327249024053E-2"/>
                </c:manualLayout>
              </c:layout>
              <c:showLegendKey val="0"/>
              <c:showVal val="0"/>
              <c:showCatName val="1"/>
              <c:showSerName val="0"/>
              <c:showPercent val="1"/>
              <c:showBubbleSize val="0"/>
            </c:dLbl>
            <c:txPr>
              <a:bodyPr/>
              <a:lstStyle/>
              <a:p>
                <a:pPr>
                  <a:defRPr sz="1200" b="1">
                    <a:solidFill>
                      <a:schemeClr val="bg1"/>
                    </a:solidFill>
                    <a:latin typeface="Arial Narrow" pitchFamily="34" charset="0"/>
                  </a:defRPr>
                </a:pPr>
                <a:endParaRPr lang="fr-FR"/>
              </a:p>
            </c:txPr>
            <c:showLegendKey val="0"/>
            <c:showVal val="0"/>
            <c:showCatName val="1"/>
            <c:showSerName val="0"/>
            <c:showPercent val="1"/>
            <c:showBubbleSize val="0"/>
            <c:showLeaderLines val="1"/>
          </c:dLbls>
          <c:cat>
            <c:strRef>
              <c:f>Sheet1!$B$7:$B$16</c:f>
              <c:strCache>
                <c:ptCount val="10"/>
                <c:pt idx="0">
                  <c:v>Admin. &amp; Finances</c:v>
                </c:pt>
                <c:pt idx="1">
                  <c:v>Control</c:v>
                </c:pt>
                <c:pt idx="2">
                  <c:v>HR</c:v>
                </c:pt>
                <c:pt idx="3">
                  <c:v>IT and Miscellaneous</c:v>
                </c:pt>
                <c:pt idx="4">
                  <c:v>Internal Control</c:v>
                </c:pt>
                <c:pt idx="5">
                  <c:v>International Affairs</c:v>
                </c:pt>
                <c:pt idx="6">
                  <c:v>Legal, Norms and Procedures</c:v>
                </c:pt>
                <c:pt idx="7">
                  <c:v>PR</c:v>
                </c:pt>
                <c:pt idx="8">
                  <c:v>Statistics and Economic Studdies</c:v>
                </c:pt>
                <c:pt idx="9">
                  <c:v>Strategic Planning</c:v>
                </c:pt>
              </c:strCache>
            </c:strRef>
          </c:cat>
          <c:val>
            <c:numRef>
              <c:f>Sheet1!$C$7:$C$16</c:f>
              <c:numCache>
                <c:formatCode>General</c:formatCode>
                <c:ptCount val="10"/>
                <c:pt idx="0">
                  <c:v>10</c:v>
                </c:pt>
                <c:pt idx="1">
                  <c:v>23</c:v>
                </c:pt>
                <c:pt idx="2">
                  <c:v>9</c:v>
                </c:pt>
                <c:pt idx="3">
                  <c:v>14</c:v>
                </c:pt>
                <c:pt idx="4">
                  <c:v>4</c:v>
                </c:pt>
                <c:pt idx="5">
                  <c:v>2</c:v>
                </c:pt>
                <c:pt idx="6">
                  <c:v>21</c:v>
                </c:pt>
                <c:pt idx="7">
                  <c:v>4</c:v>
                </c:pt>
                <c:pt idx="8">
                  <c:v>19</c:v>
                </c:pt>
                <c:pt idx="9">
                  <c:v>5</c:v>
                </c:pt>
              </c:numCache>
            </c:numRef>
          </c:val>
        </c:ser>
        <c:dLbls>
          <c:showLegendKey val="0"/>
          <c:showVal val="0"/>
          <c:showCatName val="1"/>
          <c:showSerName val="0"/>
          <c:showPercent val="1"/>
          <c:showBubbleSize val="0"/>
          <c:showLeaderLines val="1"/>
        </c:dLbls>
      </c:pie3DChart>
    </c:plotArea>
    <c:plotVisOnly val="1"/>
    <c:dispBlanksAs val="zero"/>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DD780-1D86-4980-A52F-ABD2C5DB87C7}" type="doc">
      <dgm:prSet loTypeId="urn:microsoft.com/office/officeart/2005/8/layout/list1" loCatId="list" qsTypeId="urn:microsoft.com/office/officeart/2005/8/quickstyle/3d2" qsCatId="3D" csTypeId="urn:microsoft.com/office/officeart/2005/8/colors/accent6_1" csCatId="accent6" phldr="1"/>
      <dgm:spPr/>
      <dgm:t>
        <a:bodyPr/>
        <a:lstStyle/>
        <a:p>
          <a:endParaRPr lang="en-US"/>
        </a:p>
      </dgm:t>
    </dgm:pt>
    <dgm:pt modelId="{69DA4E5F-4E7C-4AB1-99BC-14C006AC8303}">
      <dgm:prSet phldrT="[Text]" custT="1"/>
      <dgm:spPr/>
      <dgm:t>
        <a:bodyPr/>
        <a:lstStyle/>
        <a:p>
          <a:r>
            <a:rPr lang="en-US" sz="1200" dirty="0" smtClean="0"/>
            <a:t>Manage CATT methodology</a:t>
          </a:r>
          <a:endParaRPr lang="en-US" sz="1200" dirty="0"/>
        </a:p>
      </dgm:t>
    </dgm:pt>
    <dgm:pt modelId="{5AF1853B-5787-4198-A2F3-D2C4A6C83E25}" type="parTrans" cxnId="{B64632CE-28C7-4367-8108-BC455FF8A7DD}">
      <dgm:prSet/>
      <dgm:spPr/>
      <dgm:t>
        <a:bodyPr/>
        <a:lstStyle/>
        <a:p>
          <a:endParaRPr lang="en-US">
            <a:solidFill>
              <a:schemeClr val="tx1">
                <a:lumMod val="85000"/>
                <a:lumOff val="15000"/>
              </a:schemeClr>
            </a:solidFill>
          </a:endParaRPr>
        </a:p>
      </dgm:t>
    </dgm:pt>
    <dgm:pt modelId="{F43CB383-78C0-4CFA-94F0-3FCBB32C3FEC}" type="sibTrans" cxnId="{B64632CE-28C7-4367-8108-BC455FF8A7DD}">
      <dgm:prSet/>
      <dgm:spPr/>
      <dgm:t>
        <a:bodyPr/>
        <a:lstStyle/>
        <a:p>
          <a:endParaRPr lang="en-US">
            <a:solidFill>
              <a:schemeClr val="tx1">
                <a:lumMod val="85000"/>
                <a:lumOff val="15000"/>
              </a:schemeClr>
            </a:solidFill>
          </a:endParaRPr>
        </a:p>
      </dgm:t>
    </dgm:pt>
    <dgm:pt modelId="{AE4D5DB4-D8E0-43FC-9C20-788F525E9DD1}">
      <dgm:prSet phldrT="[Text]" custT="1"/>
      <dgm:spPr/>
      <dgm:t>
        <a:bodyPr/>
        <a:lstStyle/>
        <a:p>
          <a:r>
            <a:rPr lang="en-US" sz="1600" b="1" smtClean="0"/>
            <a:t>Joint Evaluators</a:t>
          </a:r>
          <a:endParaRPr lang="en-US" sz="1600" b="1" dirty="0"/>
        </a:p>
      </dgm:t>
    </dgm:pt>
    <dgm:pt modelId="{669D18C5-5727-4944-A23E-A6EAC0C7F2A1}" type="parTrans" cxnId="{82944186-54A0-4F9C-B7D4-89DDD0373CFE}">
      <dgm:prSet/>
      <dgm:spPr/>
      <dgm:t>
        <a:bodyPr/>
        <a:lstStyle/>
        <a:p>
          <a:endParaRPr lang="en-US">
            <a:solidFill>
              <a:schemeClr val="tx1">
                <a:lumMod val="85000"/>
                <a:lumOff val="15000"/>
              </a:schemeClr>
            </a:solidFill>
          </a:endParaRPr>
        </a:p>
      </dgm:t>
    </dgm:pt>
    <dgm:pt modelId="{7A61CC5E-84BD-4FDB-B609-B9B540A7FCFC}" type="sibTrans" cxnId="{82944186-54A0-4F9C-B7D4-89DDD0373CFE}">
      <dgm:prSet/>
      <dgm:spPr/>
      <dgm:t>
        <a:bodyPr/>
        <a:lstStyle/>
        <a:p>
          <a:endParaRPr lang="en-US">
            <a:solidFill>
              <a:schemeClr val="tx1">
                <a:lumMod val="85000"/>
                <a:lumOff val="15000"/>
              </a:schemeClr>
            </a:solidFill>
          </a:endParaRPr>
        </a:p>
      </dgm:t>
    </dgm:pt>
    <dgm:pt modelId="{78BA678B-7923-4EF8-9150-24E465E9E7FA}">
      <dgm:prSet phldrT="[Text]" custT="1"/>
      <dgm:spPr/>
      <dgm:t>
        <a:bodyPr/>
        <a:lstStyle/>
        <a:p>
          <a:r>
            <a:rPr lang="en-US" sz="1200" smtClean="0"/>
            <a:t>Perform a country assessment</a:t>
          </a:r>
          <a:endParaRPr lang="en-US" sz="1200" dirty="0"/>
        </a:p>
      </dgm:t>
    </dgm:pt>
    <dgm:pt modelId="{FDB62057-4146-4797-8911-502823870B5A}" type="parTrans" cxnId="{B904E97B-A603-46A5-8AF9-6F8CEF262A13}">
      <dgm:prSet/>
      <dgm:spPr/>
      <dgm:t>
        <a:bodyPr/>
        <a:lstStyle/>
        <a:p>
          <a:endParaRPr lang="en-US">
            <a:solidFill>
              <a:schemeClr val="tx1">
                <a:lumMod val="85000"/>
                <a:lumOff val="15000"/>
              </a:schemeClr>
            </a:solidFill>
          </a:endParaRPr>
        </a:p>
      </dgm:t>
    </dgm:pt>
    <dgm:pt modelId="{7251ED73-C392-4BC8-AF4C-8C316F58A61F}" type="sibTrans" cxnId="{B904E97B-A603-46A5-8AF9-6F8CEF262A13}">
      <dgm:prSet/>
      <dgm:spPr/>
      <dgm:t>
        <a:bodyPr/>
        <a:lstStyle/>
        <a:p>
          <a:endParaRPr lang="en-US">
            <a:solidFill>
              <a:schemeClr val="tx1">
                <a:lumMod val="85000"/>
                <a:lumOff val="15000"/>
              </a:schemeClr>
            </a:solidFill>
          </a:endParaRPr>
        </a:p>
      </dgm:t>
    </dgm:pt>
    <dgm:pt modelId="{EEF033C4-F3F1-4E1F-8CFE-A2E7BD639974}">
      <dgm:prSet phldrT="[Text]" custT="1"/>
      <dgm:spPr/>
      <dgm:t>
        <a:bodyPr/>
        <a:lstStyle/>
        <a:p>
          <a:r>
            <a:rPr lang="en-US" sz="1200" smtClean="0"/>
            <a:t>Get assistance for the methodology</a:t>
          </a:r>
          <a:endParaRPr lang="en-US" sz="1200" dirty="0"/>
        </a:p>
      </dgm:t>
    </dgm:pt>
    <dgm:pt modelId="{594B7F6A-5B22-4497-B43B-CB055DD4C961}" type="parTrans" cxnId="{A523BAE8-808D-4253-9D09-CE1DEFB53D05}">
      <dgm:prSet/>
      <dgm:spPr/>
      <dgm:t>
        <a:bodyPr/>
        <a:lstStyle/>
        <a:p>
          <a:endParaRPr lang="en-US">
            <a:solidFill>
              <a:schemeClr val="tx1">
                <a:lumMod val="85000"/>
                <a:lumOff val="15000"/>
              </a:schemeClr>
            </a:solidFill>
          </a:endParaRPr>
        </a:p>
      </dgm:t>
    </dgm:pt>
    <dgm:pt modelId="{914D4432-CF03-42EE-868C-C6396F7A659F}" type="sibTrans" cxnId="{A523BAE8-808D-4253-9D09-CE1DEFB53D05}">
      <dgm:prSet/>
      <dgm:spPr/>
      <dgm:t>
        <a:bodyPr/>
        <a:lstStyle/>
        <a:p>
          <a:endParaRPr lang="en-US">
            <a:solidFill>
              <a:schemeClr val="tx1">
                <a:lumMod val="85000"/>
                <a:lumOff val="15000"/>
              </a:schemeClr>
            </a:solidFill>
          </a:endParaRPr>
        </a:p>
      </dgm:t>
    </dgm:pt>
    <dgm:pt modelId="{2F2D1554-2DBF-47EE-9F5C-7708DF689D66}">
      <dgm:prSet phldrT="[Text]" custT="1"/>
      <dgm:spPr/>
      <dgm:t>
        <a:bodyPr/>
        <a:lstStyle/>
        <a:p>
          <a:r>
            <a:rPr lang="en-US" sz="1600" b="1" smtClean="0"/>
            <a:t>Customs Offices</a:t>
          </a:r>
          <a:endParaRPr lang="en-US" sz="1600" b="1" dirty="0"/>
        </a:p>
      </dgm:t>
    </dgm:pt>
    <dgm:pt modelId="{715CB112-3B00-4B3C-8194-C9349374CFAD}" type="parTrans" cxnId="{5FE81412-5531-474E-80A5-FDB45E5B1AF4}">
      <dgm:prSet/>
      <dgm:spPr/>
      <dgm:t>
        <a:bodyPr/>
        <a:lstStyle/>
        <a:p>
          <a:endParaRPr lang="en-US">
            <a:solidFill>
              <a:schemeClr val="tx1">
                <a:lumMod val="85000"/>
                <a:lumOff val="15000"/>
              </a:schemeClr>
            </a:solidFill>
          </a:endParaRPr>
        </a:p>
      </dgm:t>
    </dgm:pt>
    <dgm:pt modelId="{5732304B-4899-49C6-B2BC-68BC62C86471}" type="sibTrans" cxnId="{5FE81412-5531-474E-80A5-FDB45E5B1AF4}">
      <dgm:prSet/>
      <dgm:spPr/>
      <dgm:t>
        <a:bodyPr/>
        <a:lstStyle/>
        <a:p>
          <a:endParaRPr lang="en-US">
            <a:solidFill>
              <a:schemeClr val="tx1">
                <a:lumMod val="85000"/>
                <a:lumOff val="15000"/>
              </a:schemeClr>
            </a:solidFill>
          </a:endParaRPr>
        </a:p>
      </dgm:t>
    </dgm:pt>
    <dgm:pt modelId="{B6A36B16-E6AD-4862-8789-F731206941E6}">
      <dgm:prSet phldrT="[Text]" custT="1"/>
      <dgm:spPr/>
      <dgm:t>
        <a:bodyPr/>
        <a:lstStyle/>
        <a:p>
          <a:r>
            <a:rPr lang="en-US" sz="1200" smtClean="0"/>
            <a:t>Perform self assessment</a:t>
          </a:r>
          <a:endParaRPr lang="en-US" sz="1200" dirty="0"/>
        </a:p>
      </dgm:t>
    </dgm:pt>
    <dgm:pt modelId="{F22837D9-8F95-409B-9423-1E9906F46D2A}" type="parTrans" cxnId="{6C8399B9-8376-4354-9214-2EC500266426}">
      <dgm:prSet/>
      <dgm:spPr/>
      <dgm:t>
        <a:bodyPr/>
        <a:lstStyle/>
        <a:p>
          <a:endParaRPr lang="en-US">
            <a:solidFill>
              <a:schemeClr val="tx1">
                <a:lumMod val="85000"/>
                <a:lumOff val="15000"/>
              </a:schemeClr>
            </a:solidFill>
          </a:endParaRPr>
        </a:p>
      </dgm:t>
    </dgm:pt>
    <dgm:pt modelId="{D87D56A9-B007-4203-B519-EEB514233CEB}" type="sibTrans" cxnId="{6C8399B9-8376-4354-9214-2EC500266426}">
      <dgm:prSet/>
      <dgm:spPr/>
      <dgm:t>
        <a:bodyPr/>
        <a:lstStyle/>
        <a:p>
          <a:endParaRPr lang="en-US">
            <a:solidFill>
              <a:schemeClr val="tx1">
                <a:lumMod val="85000"/>
                <a:lumOff val="15000"/>
              </a:schemeClr>
            </a:solidFill>
          </a:endParaRPr>
        </a:p>
      </dgm:t>
    </dgm:pt>
    <dgm:pt modelId="{500A5EBD-E65C-452D-A458-64451CCCBCAC}">
      <dgm:prSet phldrT="[Text]" custT="1"/>
      <dgm:spPr/>
      <dgm:t>
        <a:bodyPr/>
        <a:lstStyle/>
        <a:p>
          <a:r>
            <a:rPr lang="en-US" sz="1600" b="1" smtClean="0"/>
            <a:t>General Population</a:t>
          </a:r>
          <a:endParaRPr lang="en-US" sz="1600" b="1" dirty="0"/>
        </a:p>
      </dgm:t>
    </dgm:pt>
    <dgm:pt modelId="{763E6F7D-E268-462B-939B-AB0015405679}" type="parTrans" cxnId="{E95B89CC-E637-4EE9-AA98-9642CF20EB08}">
      <dgm:prSet/>
      <dgm:spPr/>
      <dgm:t>
        <a:bodyPr/>
        <a:lstStyle/>
        <a:p>
          <a:endParaRPr lang="en-US">
            <a:solidFill>
              <a:schemeClr val="tx1">
                <a:lumMod val="85000"/>
                <a:lumOff val="15000"/>
              </a:schemeClr>
            </a:solidFill>
          </a:endParaRPr>
        </a:p>
      </dgm:t>
    </dgm:pt>
    <dgm:pt modelId="{C6BA2E25-5EBC-4D88-AFEE-3D7FBCFB5618}" type="sibTrans" cxnId="{E95B89CC-E637-4EE9-AA98-9642CF20EB08}">
      <dgm:prSet/>
      <dgm:spPr/>
      <dgm:t>
        <a:bodyPr/>
        <a:lstStyle/>
        <a:p>
          <a:endParaRPr lang="en-US">
            <a:solidFill>
              <a:schemeClr val="tx1">
                <a:lumMod val="85000"/>
                <a:lumOff val="15000"/>
              </a:schemeClr>
            </a:solidFill>
          </a:endParaRPr>
        </a:p>
      </dgm:t>
    </dgm:pt>
    <dgm:pt modelId="{5C260689-A13F-459C-B27A-FA20B6EA2911}">
      <dgm:prSet phldrT="[Text]" custT="1"/>
      <dgm:spPr/>
      <dgm:t>
        <a:bodyPr/>
        <a:lstStyle/>
        <a:p>
          <a:r>
            <a:rPr lang="en-US" sz="1200" smtClean="0"/>
            <a:t>Provide support for evaluators</a:t>
          </a:r>
          <a:endParaRPr lang="en-US" sz="1200" dirty="0"/>
        </a:p>
      </dgm:t>
    </dgm:pt>
    <dgm:pt modelId="{BFBB0A38-AF9D-464D-8D25-2B8BE5D962F4}" type="parTrans" cxnId="{34BD51A1-4E2F-440E-9FD0-C65BC978BD48}">
      <dgm:prSet/>
      <dgm:spPr/>
      <dgm:t>
        <a:bodyPr/>
        <a:lstStyle/>
        <a:p>
          <a:endParaRPr lang="en-US"/>
        </a:p>
      </dgm:t>
    </dgm:pt>
    <dgm:pt modelId="{F046029F-3808-4FD9-B58B-6839A1CDD56F}" type="sibTrans" cxnId="{34BD51A1-4E2F-440E-9FD0-C65BC978BD48}">
      <dgm:prSet/>
      <dgm:spPr/>
      <dgm:t>
        <a:bodyPr/>
        <a:lstStyle/>
        <a:p>
          <a:endParaRPr lang="en-US"/>
        </a:p>
      </dgm:t>
    </dgm:pt>
    <dgm:pt modelId="{985BEA4B-ED9B-4093-8569-8C47BBACC641}">
      <dgm:prSet phldrT="[Text]" custT="1"/>
      <dgm:spPr/>
      <dgm:t>
        <a:bodyPr/>
        <a:lstStyle/>
        <a:p>
          <a:r>
            <a:rPr lang="en-US" sz="1200" smtClean="0"/>
            <a:t>Make suggestions on methodology</a:t>
          </a:r>
          <a:endParaRPr lang="en-US" sz="1200" dirty="0"/>
        </a:p>
      </dgm:t>
    </dgm:pt>
    <dgm:pt modelId="{2D6DCCCD-888F-426D-9520-8D535914F4C5}" type="parTrans" cxnId="{50620AFA-4771-4228-B324-359FC9424247}">
      <dgm:prSet/>
      <dgm:spPr/>
      <dgm:t>
        <a:bodyPr/>
        <a:lstStyle/>
        <a:p>
          <a:endParaRPr lang="en-US"/>
        </a:p>
      </dgm:t>
    </dgm:pt>
    <dgm:pt modelId="{71DC08F9-423C-4DB8-9403-74C7BFF77C31}" type="sibTrans" cxnId="{50620AFA-4771-4228-B324-359FC9424247}">
      <dgm:prSet/>
      <dgm:spPr/>
      <dgm:t>
        <a:bodyPr/>
        <a:lstStyle/>
        <a:p>
          <a:endParaRPr lang="en-US"/>
        </a:p>
      </dgm:t>
    </dgm:pt>
    <dgm:pt modelId="{AF77500A-FCAF-4B95-B38B-154F8E918060}">
      <dgm:prSet phldrT="[Text]" custT="1"/>
      <dgm:spPr/>
      <dgm:t>
        <a:bodyPr/>
        <a:lstStyle/>
        <a:p>
          <a:r>
            <a:rPr lang="en-US" sz="1200" smtClean="0"/>
            <a:t>Generate country report</a:t>
          </a:r>
          <a:endParaRPr lang="en-US" sz="1200" dirty="0"/>
        </a:p>
      </dgm:t>
    </dgm:pt>
    <dgm:pt modelId="{5BC5D420-53AF-49A5-B465-01610771CDD2}" type="parTrans" cxnId="{BA779E4A-77A2-40B7-8C2D-E5CA5F4FCEF4}">
      <dgm:prSet/>
      <dgm:spPr/>
      <dgm:t>
        <a:bodyPr/>
        <a:lstStyle/>
        <a:p>
          <a:endParaRPr lang="en-US"/>
        </a:p>
      </dgm:t>
    </dgm:pt>
    <dgm:pt modelId="{1CEDC0A0-B318-4C0D-A418-3AEA513DDCA4}" type="sibTrans" cxnId="{BA779E4A-77A2-40B7-8C2D-E5CA5F4FCEF4}">
      <dgm:prSet/>
      <dgm:spPr/>
      <dgm:t>
        <a:bodyPr/>
        <a:lstStyle/>
        <a:p>
          <a:endParaRPr lang="en-US"/>
        </a:p>
      </dgm:t>
    </dgm:pt>
    <dgm:pt modelId="{6F1CEF74-0EED-44CD-A5BE-CD55937A72BD}">
      <dgm:prSet phldrT="[Text]" custT="1"/>
      <dgm:spPr/>
      <dgm:t>
        <a:bodyPr/>
        <a:lstStyle/>
        <a:p>
          <a:r>
            <a:rPr lang="en-US" sz="1200" smtClean="0"/>
            <a:t>Get assistance for methodology</a:t>
          </a:r>
          <a:endParaRPr lang="en-US" sz="1200" dirty="0"/>
        </a:p>
      </dgm:t>
    </dgm:pt>
    <dgm:pt modelId="{A0533726-3E2B-4D01-9161-080585C26432}" type="parTrans" cxnId="{B9499EE2-F528-4612-A768-6B1ED95656D9}">
      <dgm:prSet/>
      <dgm:spPr/>
      <dgm:t>
        <a:bodyPr/>
        <a:lstStyle/>
        <a:p>
          <a:endParaRPr lang="en-US"/>
        </a:p>
      </dgm:t>
    </dgm:pt>
    <dgm:pt modelId="{1EAD0090-4320-43E5-BB38-051BE34FEC80}" type="sibTrans" cxnId="{B9499EE2-F528-4612-A768-6B1ED95656D9}">
      <dgm:prSet/>
      <dgm:spPr/>
      <dgm:t>
        <a:bodyPr/>
        <a:lstStyle/>
        <a:p>
          <a:endParaRPr lang="en-US"/>
        </a:p>
      </dgm:t>
    </dgm:pt>
    <dgm:pt modelId="{B04BAA57-F054-481B-B1A7-B22B42B42E07}">
      <dgm:prSet phldrT="[Text]" custT="1"/>
      <dgm:spPr/>
      <dgm:t>
        <a:bodyPr/>
        <a:lstStyle/>
        <a:p>
          <a:r>
            <a:rPr lang="en-US" sz="1200" smtClean="0"/>
            <a:t>Maintain digital library</a:t>
          </a:r>
          <a:endParaRPr lang="en-US" sz="1200" dirty="0"/>
        </a:p>
      </dgm:t>
    </dgm:pt>
    <dgm:pt modelId="{C9D0A4C7-1799-4857-BAEC-9A762090E7FF}" type="parTrans" cxnId="{C1855945-CB76-47D5-99CD-70BAF8018B0B}">
      <dgm:prSet/>
      <dgm:spPr/>
      <dgm:t>
        <a:bodyPr/>
        <a:lstStyle/>
        <a:p>
          <a:endParaRPr lang="en-US"/>
        </a:p>
      </dgm:t>
    </dgm:pt>
    <dgm:pt modelId="{D45AEB6C-EEC9-4548-89C6-616E63FC410D}" type="sibTrans" cxnId="{C1855945-CB76-47D5-99CD-70BAF8018B0B}">
      <dgm:prSet/>
      <dgm:spPr/>
      <dgm:t>
        <a:bodyPr/>
        <a:lstStyle/>
        <a:p>
          <a:endParaRPr lang="en-US"/>
        </a:p>
      </dgm:t>
    </dgm:pt>
    <dgm:pt modelId="{FEDDAF21-6042-4BDE-AB77-BBFB3E1865F9}">
      <dgm:prSet phldrT="[Text]" custT="1"/>
      <dgm:spPr/>
      <dgm:t>
        <a:bodyPr/>
        <a:lstStyle/>
        <a:p>
          <a:r>
            <a:rPr lang="en-US" sz="1600" b="1" smtClean="0"/>
            <a:t>World Bank</a:t>
          </a:r>
          <a:endParaRPr lang="en-US" sz="1600" b="1" dirty="0"/>
        </a:p>
      </dgm:t>
    </dgm:pt>
    <dgm:pt modelId="{96DA7CA8-917B-4E45-846C-C7256C1AB433}" type="parTrans" cxnId="{3BFE2733-FD73-441F-A0E7-4FE746F26453}">
      <dgm:prSet/>
      <dgm:spPr/>
      <dgm:t>
        <a:bodyPr/>
        <a:lstStyle/>
        <a:p>
          <a:endParaRPr lang="en-US"/>
        </a:p>
      </dgm:t>
    </dgm:pt>
    <dgm:pt modelId="{78149B89-D629-4DEC-90FA-355B31448F69}" type="sibTrans" cxnId="{3BFE2733-FD73-441F-A0E7-4FE746F26453}">
      <dgm:prSet/>
      <dgm:spPr/>
      <dgm:t>
        <a:bodyPr/>
        <a:lstStyle/>
        <a:p>
          <a:endParaRPr lang="en-US"/>
        </a:p>
      </dgm:t>
    </dgm:pt>
    <dgm:pt modelId="{5B97BBFE-F842-4D4E-AA40-A5A012E3E5AD}">
      <dgm:prSet phldrT="[Text]" custT="1"/>
      <dgm:spPr/>
      <dgm:t>
        <a:bodyPr/>
        <a:lstStyle/>
        <a:p>
          <a:r>
            <a:rPr lang="en-US" sz="1200" dirty="0" smtClean="0"/>
            <a:t>View CATT country evaluation reports</a:t>
          </a:r>
          <a:endParaRPr lang="en-US" sz="1200" dirty="0"/>
        </a:p>
      </dgm:t>
    </dgm:pt>
    <dgm:pt modelId="{260F2109-58D1-4A07-94DF-43DDDACEA9D9}" type="parTrans" cxnId="{26B79049-C24D-4C97-9A74-5FE83A47D915}">
      <dgm:prSet/>
      <dgm:spPr/>
      <dgm:t>
        <a:bodyPr/>
        <a:lstStyle/>
        <a:p>
          <a:endParaRPr lang="en-US"/>
        </a:p>
      </dgm:t>
    </dgm:pt>
    <dgm:pt modelId="{178A9A85-7104-4CDB-8997-7F9FB3B71A21}" type="sibTrans" cxnId="{26B79049-C24D-4C97-9A74-5FE83A47D915}">
      <dgm:prSet/>
      <dgm:spPr/>
      <dgm:t>
        <a:bodyPr/>
        <a:lstStyle/>
        <a:p>
          <a:endParaRPr lang="en-US"/>
        </a:p>
      </dgm:t>
    </dgm:pt>
    <dgm:pt modelId="{B3D5F303-DD0F-4826-80EC-06470B323D70}">
      <dgm:prSet phldrT="[Text]" custT="1"/>
      <dgm:spPr/>
      <dgm:t>
        <a:bodyPr/>
        <a:lstStyle/>
        <a:p>
          <a:r>
            <a:rPr lang="en-US" sz="1200" smtClean="0"/>
            <a:t>Generate self assessment report</a:t>
          </a:r>
          <a:endParaRPr lang="en-US" sz="1200" dirty="0"/>
        </a:p>
      </dgm:t>
    </dgm:pt>
    <dgm:pt modelId="{05F6E4A2-74E7-4B26-B8C4-24BF35B105F9}" type="parTrans" cxnId="{C9DBBFAE-8409-4F37-96A8-D4053B412D12}">
      <dgm:prSet/>
      <dgm:spPr/>
      <dgm:t>
        <a:bodyPr/>
        <a:lstStyle/>
        <a:p>
          <a:endParaRPr lang="en-US"/>
        </a:p>
      </dgm:t>
    </dgm:pt>
    <dgm:pt modelId="{A54B11B0-2C6A-454B-AAA9-DFB8976286AB}" type="sibTrans" cxnId="{C9DBBFAE-8409-4F37-96A8-D4053B412D12}">
      <dgm:prSet/>
      <dgm:spPr/>
      <dgm:t>
        <a:bodyPr/>
        <a:lstStyle/>
        <a:p>
          <a:endParaRPr lang="en-US"/>
        </a:p>
      </dgm:t>
    </dgm:pt>
    <dgm:pt modelId="{62A06D06-F145-455B-8F8E-72FB3B3862C3}">
      <dgm:prSet phldrT="[Text]" custT="1"/>
      <dgm:spPr/>
      <dgm:t>
        <a:bodyPr/>
        <a:lstStyle/>
        <a:p>
          <a:r>
            <a:rPr lang="en-US" sz="1200" smtClean="0"/>
            <a:t>View/Compare CATT Results</a:t>
          </a:r>
          <a:endParaRPr lang="en-US" sz="1200" dirty="0"/>
        </a:p>
      </dgm:t>
    </dgm:pt>
    <dgm:pt modelId="{B10901A1-DB9B-4850-B187-29C0667FF3DE}" type="parTrans" cxnId="{57242DD2-1666-4985-A6DD-DAF06B8A9EE9}">
      <dgm:prSet/>
      <dgm:spPr/>
      <dgm:t>
        <a:bodyPr/>
        <a:lstStyle/>
        <a:p>
          <a:endParaRPr lang="en-US"/>
        </a:p>
      </dgm:t>
    </dgm:pt>
    <dgm:pt modelId="{0EC0E993-0653-4FA8-8390-A92C229E284D}" type="sibTrans" cxnId="{57242DD2-1666-4985-A6DD-DAF06B8A9EE9}">
      <dgm:prSet/>
      <dgm:spPr/>
      <dgm:t>
        <a:bodyPr/>
        <a:lstStyle/>
        <a:p>
          <a:endParaRPr lang="en-US"/>
        </a:p>
      </dgm:t>
    </dgm:pt>
    <dgm:pt modelId="{1AE1B680-C9BD-40C1-9169-AF10D1F30C53}" type="pres">
      <dgm:prSet presAssocID="{679DD780-1D86-4980-A52F-ABD2C5DB87C7}" presName="linear" presStyleCnt="0">
        <dgm:presLayoutVars>
          <dgm:dir/>
          <dgm:animLvl val="lvl"/>
          <dgm:resizeHandles val="exact"/>
        </dgm:presLayoutVars>
      </dgm:prSet>
      <dgm:spPr/>
      <dgm:t>
        <a:bodyPr/>
        <a:lstStyle/>
        <a:p>
          <a:endParaRPr lang="en-US"/>
        </a:p>
      </dgm:t>
    </dgm:pt>
    <dgm:pt modelId="{0948D43A-9F1A-4AE1-98A3-C761E4FB48DF}" type="pres">
      <dgm:prSet presAssocID="{FEDDAF21-6042-4BDE-AB77-BBFB3E1865F9}" presName="parentLin" presStyleCnt="0"/>
      <dgm:spPr/>
      <dgm:t>
        <a:bodyPr/>
        <a:lstStyle/>
        <a:p>
          <a:endParaRPr lang="en-US"/>
        </a:p>
      </dgm:t>
    </dgm:pt>
    <dgm:pt modelId="{8CABDE95-8C93-4561-BBBD-4D977CE9EEB5}" type="pres">
      <dgm:prSet presAssocID="{FEDDAF21-6042-4BDE-AB77-BBFB3E1865F9}" presName="parentLeftMargin" presStyleLbl="node1" presStyleIdx="0" presStyleCnt="4"/>
      <dgm:spPr/>
      <dgm:t>
        <a:bodyPr/>
        <a:lstStyle/>
        <a:p>
          <a:endParaRPr lang="en-US"/>
        </a:p>
      </dgm:t>
    </dgm:pt>
    <dgm:pt modelId="{54043A91-6573-4763-B543-0AA7B0766FCC}" type="pres">
      <dgm:prSet presAssocID="{FEDDAF21-6042-4BDE-AB77-BBFB3E1865F9}" presName="parentText" presStyleLbl="node1" presStyleIdx="0" presStyleCnt="4">
        <dgm:presLayoutVars>
          <dgm:chMax val="0"/>
          <dgm:bulletEnabled val="1"/>
        </dgm:presLayoutVars>
      </dgm:prSet>
      <dgm:spPr/>
      <dgm:t>
        <a:bodyPr/>
        <a:lstStyle/>
        <a:p>
          <a:endParaRPr lang="en-US"/>
        </a:p>
      </dgm:t>
    </dgm:pt>
    <dgm:pt modelId="{A497AF6E-5E7E-47E8-A9E1-B68A19C4DC0F}" type="pres">
      <dgm:prSet presAssocID="{FEDDAF21-6042-4BDE-AB77-BBFB3E1865F9}" presName="negativeSpace" presStyleCnt="0"/>
      <dgm:spPr/>
      <dgm:t>
        <a:bodyPr/>
        <a:lstStyle/>
        <a:p>
          <a:endParaRPr lang="en-US"/>
        </a:p>
      </dgm:t>
    </dgm:pt>
    <dgm:pt modelId="{0CFA14E7-21DA-4D28-8038-A35953E968CB}" type="pres">
      <dgm:prSet presAssocID="{FEDDAF21-6042-4BDE-AB77-BBFB3E1865F9}" presName="childText" presStyleLbl="conFgAcc1" presStyleIdx="0" presStyleCnt="4">
        <dgm:presLayoutVars>
          <dgm:bulletEnabled val="1"/>
        </dgm:presLayoutVars>
      </dgm:prSet>
      <dgm:spPr/>
      <dgm:t>
        <a:bodyPr/>
        <a:lstStyle/>
        <a:p>
          <a:endParaRPr lang="en-US"/>
        </a:p>
      </dgm:t>
    </dgm:pt>
    <dgm:pt modelId="{A539FC11-FB28-4655-960A-8FC90FDF12A6}" type="pres">
      <dgm:prSet presAssocID="{78149B89-D629-4DEC-90FA-355B31448F69}" presName="spaceBetweenRectangles" presStyleCnt="0"/>
      <dgm:spPr/>
      <dgm:t>
        <a:bodyPr/>
        <a:lstStyle/>
        <a:p>
          <a:endParaRPr lang="en-US"/>
        </a:p>
      </dgm:t>
    </dgm:pt>
    <dgm:pt modelId="{0C1DF2E7-2A69-49B1-BA0F-07D514456169}" type="pres">
      <dgm:prSet presAssocID="{500A5EBD-E65C-452D-A458-64451CCCBCAC}" presName="parentLin" presStyleCnt="0"/>
      <dgm:spPr/>
      <dgm:t>
        <a:bodyPr/>
        <a:lstStyle/>
        <a:p>
          <a:endParaRPr lang="en-US"/>
        </a:p>
      </dgm:t>
    </dgm:pt>
    <dgm:pt modelId="{FAD3767A-E1BA-4D96-B8CB-D168CE2934EB}" type="pres">
      <dgm:prSet presAssocID="{500A5EBD-E65C-452D-A458-64451CCCBCAC}" presName="parentLeftMargin" presStyleLbl="node1" presStyleIdx="0" presStyleCnt="4"/>
      <dgm:spPr/>
      <dgm:t>
        <a:bodyPr/>
        <a:lstStyle/>
        <a:p>
          <a:endParaRPr lang="en-US"/>
        </a:p>
      </dgm:t>
    </dgm:pt>
    <dgm:pt modelId="{9F1C8E5D-F1D3-4761-B068-460AB0D16899}" type="pres">
      <dgm:prSet presAssocID="{500A5EBD-E65C-452D-A458-64451CCCBCAC}" presName="parentText" presStyleLbl="node1" presStyleIdx="1" presStyleCnt="4">
        <dgm:presLayoutVars>
          <dgm:chMax val="0"/>
          <dgm:bulletEnabled val="1"/>
        </dgm:presLayoutVars>
      </dgm:prSet>
      <dgm:spPr/>
      <dgm:t>
        <a:bodyPr/>
        <a:lstStyle/>
        <a:p>
          <a:endParaRPr lang="en-US"/>
        </a:p>
      </dgm:t>
    </dgm:pt>
    <dgm:pt modelId="{D3BD7B23-AE2A-4B8F-8A4C-38066E488688}" type="pres">
      <dgm:prSet presAssocID="{500A5EBD-E65C-452D-A458-64451CCCBCAC}" presName="negativeSpace" presStyleCnt="0"/>
      <dgm:spPr/>
      <dgm:t>
        <a:bodyPr/>
        <a:lstStyle/>
        <a:p>
          <a:endParaRPr lang="en-US"/>
        </a:p>
      </dgm:t>
    </dgm:pt>
    <dgm:pt modelId="{8E8B69FD-CE5B-46CD-8E0F-DA2A4690FBAF}" type="pres">
      <dgm:prSet presAssocID="{500A5EBD-E65C-452D-A458-64451CCCBCAC}" presName="childText" presStyleLbl="conFgAcc1" presStyleIdx="1" presStyleCnt="4">
        <dgm:presLayoutVars>
          <dgm:bulletEnabled val="1"/>
        </dgm:presLayoutVars>
      </dgm:prSet>
      <dgm:spPr/>
      <dgm:t>
        <a:bodyPr/>
        <a:lstStyle/>
        <a:p>
          <a:endParaRPr lang="en-US"/>
        </a:p>
      </dgm:t>
    </dgm:pt>
    <dgm:pt modelId="{C34A98FE-AF56-4EBF-9469-B58E36E5DFD4}" type="pres">
      <dgm:prSet presAssocID="{C6BA2E25-5EBC-4D88-AFEE-3D7FBCFB5618}" presName="spaceBetweenRectangles" presStyleCnt="0"/>
      <dgm:spPr/>
      <dgm:t>
        <a:bodyPr/>
        <a:lstStyle/>
        <a:p>
          <a:endParaRPr lang="en-US"/>
        </a:p>
      </dgm:t>
    </dgm:pt>
    <dgm:pt modelId="{6C74D57F-1D40-4C3D-9DE5-6127F2B01466}" type="pres">
      <dgm:prSet presAssocID="{AE4D5DB4-D8E0-43FC-9C20-788F525E9DD1}" presName="parentLin" presStyleCnt="0"/>
      <dgm:spPr/>
      <dgm:t>
        <a:bodyPr/>
        <a:lstStyle/>
        <a:p>
          <a:endParaRPr lang="en-US"/>
        </a:p>
      </dgm:t>
    </dgm:pt>
    <dgm:pt modelId="{F9941959-DC09-4FC0-8D03-78DFCEB9C03E}" type="pres">
      <dgm:prSet presAssocID="{AE4D5DB4-D8E0-43FC-9C20-788F525E9DD1}" presName="parentLeftMargin" presStyleLbl="node1" presStyleIdx="1" presStyleCnt="4"/>
      <dgm:spPr/>
      <dgm:t>
        <a:bodyPr/>
        <a:lstStyle/>
        <a:p>
          <a:endParaRPr lang="en-US"/>
        </a:p>
      </dgm:t>
    </dgm:pt>
    <dgm:pt modelId="{96A1D036-BF7C-44FD-B6F8-E2EDA3EB3894}" type="pres">
      <dgm:prSet presAssocID="{AE4D5DB4-D8E0-43FC-9C20-788F525E9DD1}" presName="parentText" presStyleLbl="node1" presStyleIdx="2" presStyleCnt="4">
        <dgm:presLayoutVars>
          <dgm:chMax val="0"/>
          <dgm:bulletEnabled val="1"/>
        </dgm:presLayoutVars>
      </dgm:prSet>
      <dgm:spPr/>
      <dgm:t>
        <a:bodyPr/>
        <a:lstStyle/>
        <a:p>
          <a:endParaRPr lang="en-US"/>
        </a:p>
      </dgm:t>
    </dgm:pt>
    <dgm:pt modelId="{57BBC3E8-7ED6-45F6-AB24-1BE26F227177}" type="pres">
      <dgm:prSet presAssocID="{AE4D5DB4-D8E0-43FC-9C20-788F525E9DD1}" presName="negativeSpace" presStyleCnt="0"/>
      <dgm:spPr/>
      <dgm:t>
        <a:bodyPr/>
        <a:lstStyle/>
        <a:p>
          <a:endParaRPr lang="en-US"/>
        </a:p>
      </dgm:t>
    </dgm:pt>
    <dgm:pt modelId="{4D5A2C1A-9E9F-4008-BBE8-BE15205A2585}" type="pres">
      <dgm:prSet presAssocID="{AE4D5DB4-D8E0-43FC-9C20-788F525E9DD1}" presName="childText" presStyleLbl="conFgAcc1" presStyleIdx="2" presStyleCnt="4">
        <dgm:presLayoutVars>
          <dgm:bulletEnabled val="1"/>
        </dgm:presLayoutVars>
      </dgm:prSet>
      <dgm:spPr/>
      <dgm:t>
        <a:bodyPr/>
        <a:lstStyle/>
        <a:p>
          <a:endParaRPr lang="en-US"/>
        </a:p>
      </dgm:t>
    </dgm:pt>
    <dgm:pt modelId="{73D3695D-35C1-49F0-8E8E-9BA592DEB8E4}" type="pres">
      <dgm:prSet presAssocID="{7A61CC5E-84BD-4FDB-B609-B9B540A7FCFC}" presName="spaceBetweenRectangles" presStyleCnt="0"/>
      <dgm:spPr/>
      <dgm:t>
        <a:bodyPr/>
        <a:lstStyle/>
        <a:p>
          <a:endParaRPr lang="en-US"/>
        </a:p>
      </dgm:t>
    </dgm:pt>
    <dgm:pt modelId="{1DB20363-939C-49B8-A5F4-E1664B7056A1}" type="pres">
      <dgm:prSet presAssocID="{2F2D1554-2DBF-47EE-9F5C-7708DF689D66}" presName="parentLin" presStyleCnt="0"/>
      <dgm:spPr/>
      <dgm:t>
        <a:bodyPr/>
        <a:lstStyle/>
        <a:p>
          <a:endParaRPr lang="en-US"/>
        </a:p>
      </dgm:t>
    </dgm:pt>
    <dgm:pt modelId="{9B155341-7EDB-49DE-801E-36067D04DA26}" type="pres">
      <dgm:prSet presAssocID="{2F2D1554-2DBF-47EE-9F5C-7708DF689D66}" presName="parentLeftMargin" presStyleLbl="node1" presStyleIdx="2" presStyleCnt="4"/>
      <dgm:spPr/>
      <dgm:t>
        <a:bodyPr/>
        <a:lstStyle/>
        <a:p>
          <a:endParaRPr lang="en-US"/>
        </a:p>
      </dgm:t>
    </dgm:pt>
    <dgm:pt modelId="{AF84D254-485F-4ED8-8B47-625A9E6A16A9}" type="pres">
      <dgm:prSet presAssocID="{2F2D1554-2DBF-47EE-9F5C-7708DF689D66}" presName="parentText" presStyleLbl="node1" presStyleIdx="3" presStyleCnt="4">
        <dgm:presLayoutVars>
          <dgm:chMax val="0"/>
          <dgm:bulletEnabled val="1"/>
        </dgm:presLayoutVars>
      </dgm:prSet>
      <dgm:spPr/>
      <dgm:t>
        <a:bodyPr/>
        <a:lstStyle/>
        <a:p>
          <a:endParaRPr lang="en-US"/>
        </a:p>
      </dgm:t>
    </dgm:pt>
    <dgm:pt modelId="{526DD70F-0E37-49C4-A56B-69108D22F5BC}" type="pres">
      <dgm:prSet presAssocID="{2F2D1554-2DBF-47EE-9F5C-7708DF689D66}" presName="negativeSpace" presStyleCnt="0"/>
      <dgm:spPr/>
      <dgm:t>
        <a:bodyPr/>
        <a:lstStyle/>
        <a:p>
          <a:endParaRPr lang="en-US"/>
        </a:p>
      </dgm:t>
    </dgm:pt>
    <dgm:pt modelId="{9D9410DF-AD5A-4E51-B581-46720A48E69D}" type="pres">
      <dgm:prSet presAssocID="{2F2D1554-2DBF-47EE-9F5C-7708DF689D66}" presName="childText" presStyleLbl="conFgAcc1" presStyleIdx="3" presStyleCnt="4">
        <dgm:presLayoutVars>
          <dgm:bulletEnabled val="1"/>
        </dgm:presLayoutVars>
      </dgm:prSet>
      <dgm:spPr/>
      <dgm:t>
        <a:bodyPr/>
        <a:lstStyle/>
        <a:p>
          <a:endParaRPr lang="en-US"/>
        </a:p>
      </dgm:t>
    </dgm:pt>
  </dgm:ptLst>
  <dgm:cxnLst>
    <dgm:cxn modelId="{12B13131-382F-450A-A7F4-489C58647918}" type="presOf" srcId="{B3D5F303-DD0F-4826-80EC-06470B323D70}" destId="{9D9410DF-AD5A-4E51-B581-46720A48E69D}" srcOrd="0" destOrd="2" presId="urn:microsoft.com/office/officeart/2005/8/layout/list1"/>
    <dgm:cxn modelId="{5067E6B2-F6D2-42E6-B695-9DE824E9A49A}" type="presOf" srcId="{B6A36B16-E6AD-4862-8789-F731206941E6}" destId="{9D9410DF-AD5A-4E51-B581-46720A48E69D}" srcOrd="0" destOrd="0" presId="urn:microsoft.com/office/officeart/2005/8/layout/list1"/>
    <dgm:cxn modelId="{26B79049-C24D-4C97-9A74-5FE83A47D915}" srcId="{500A5EBD-E65C-452D-A458-64451CCCBCAC}" destId="{5B97BBFE-F842-4D4E-AA40-A5A012E3E5AD}" srcOrd="0" destOrd="0" parTransId="{260F2109-58D1-4A07-94DF-43DDDACEA9D9}" sibTransId="{178A9A85-7104-4CDB-8997-7F9FB3B71A21}"/>
    <dgm:cxn modelId="{E95B89CC-E637-4EE9-AA98-9642CF20EB08}" srcId="{679DD780-1D86-4980-A52F-ABD2C5DB87C7}" destId="{500A5EBD-E65C-452D-A458-64451CCCBCAC}" srcOrd="1" destOrd="0" parTransId="{763E6F7D-E268-462B-939B-AB0015405679}" sibTransId="{C6BA2E25-5EBC-4D88-AFEE-3D7FBCFB5618}"/>
    <dgm:cxn modelId="{B904E97B-A603-46A5-8AF9-6F8CEF262A13}" srcId="{AE4D5DB4-D8E0-43FC-9C20-788F525E9DD1}" destId="{78BA678B-7923-4EF8-9150-24E465E9E7FA}" srcOrd="0" destOrd="0" parTransId="{FDB62057-4146-4797-8911-502823870B5A}" sibTransId="{7251ED73-C392-4BC8-AF4C-8C316F58A61F}"/>
    <dgm:cxn modelId="{50620AFA-4771-4228-B324-359FC9424247}" srcId="{AE4D5DB4-D8E0-43FC-9C20-788F525E9DD1}" destId="{985BEA4B-ED9B-4093-8569-8C47BBACC641}" srcOrd="2" destOrd="0" parTransId="{2D6DCCCD-888F-426D-9520-8D535914F4C5}" sibTransId="{71DC08F9-423C-4DB8-9403-74C7BFF77C31}"/>
    <dgm:cxn modelId="{3BFE2733-FD73-441F-A0E7-4FE746F26453}" srcId="{679DD780-1D86-4980-A52F-ABD2C5DB87C7}" destId="{FEDDAF21-6042-4BDE-AB77-BBFB3E1865F9}" srcOrd="0" destOrd="0" parTransId="{96DA7CA8-917B-4E45-846C-C7256C1AB433}" sibTransId="{78149B89-D629-4DEC-90FA-355B31448F69}"/>
    <dgm:cxn modelId="{B64632CE-28C7-4367-8108-BC455FF8A7DD}" srcId="{FEDDAF21-6042-4BDE-AB77-BBFB3E1865F9}" destId="{69DA4E5F-4E7C-4AB1-99BC-14C006AC8303}" srcOrd="0" destOrd="0" parTransId="{5AF1853B-5787-4198-A2F3-D2C4A6C83E25}" sibTransId="{F43CB383-78C0-4CFA-94F0-3FCBB32C3FEC}"/>
    <dgm:cxn modelId="{C9DBBFAE-8409-4F37-96A8-D4053B412D12}" srcId="{2F2D1554-2DBF-47EE-9F5C-7708DF689D66}" destId="{B3D5F303-DD0F-4826-80EC-06470B323D70}" srcOrd="2" destOrd="0" parTransId="{05F6E4A2-74E7-4B26-B8C4-24BF35B105F9}" sibTransId="{A54B11B0-2C6A-454B-AAA9-DFB8976286AB}"/>
    <dgm:cxn modelId="{D08B14F9-8879-4CC1-B83C-4A991BAB9969}" type="presOf" srcId="{AE4D5DB4-D8E0-43FC-9C20-788F525E9DD1}" destId="{96A1D036-BF7C-44FD-B6F8-E2EDA3EB3894}" srcOrd="1" destOrd="0" presId="urn:microsoft.com/office/officeart/2005/8/layout/list1"/>
    <dgm:cxn modelId="{869E7D52-1312-4B2B-8640-3C011D09AB1A}" type="presOf" srcId="{679DD780-1D86-4980-A52F-ABD2C5DB87C7}" destId="{1AE1B680-C9BD-40C1-9169-AF10D1F30C53}" srcOrd="0" destOrd="0" presId="urn:microsoft.com/office/officeart/2005/8/layout/list1"/>
    <dgm:cxn modelId="{5FE81412-5531-474E-80A5-FDB45E5B1AF4}" srcId="{679DD780-1D86-4980-A52F-ABD2C5DB87C7}" destId="{2F2D1554-2DBF-47EE-9F5C-7708DF689D66}" srcOrd="3" destOrd="0" parTransId="{715CB112-3B00-4B3C-8194-C9349374CFAD}" sibTransId="{5732304B-4899-49C6-B2BC-68BC62C86471}"/>
    <dgm:cxn modelId="{A523BAE8-808D-4253-9D09-CE1DEFB53D05}" srcId="{AE4D5DB4-D8E0-43FC-9C20-788F525E9DD1}" destId="{EEF033C4-F3F1-4E1F-8CFE-A2E7BD639974}" srcOrd="1" destOrd="0" parTransId="{594B7F6A-5B22-4497-B43B-CB055DD4C961}" sibTransId="{914D4432-CF03-42EE-868C-C6396F7A659F}"/>
    <dgm:cxn modelId="{ABF2EFBB-D412-4A70-A5DB-88671E751996}" type="presOf" srcId="{AE4D5DB4-D8E0-43FC-9C20-788F525E9DD1}" destId="{F9941959-DC09-4FC0-8D03-78DFCEB9C03E}" srcOrd="0" destOrd="0" presId="urn:microsoft.com/office/officeart/2005/8/layout/list1"/>
    <dgm:cxn modelId="{31F0D296-B170-4F23-B0D8-501DD2B5D49C}" type="presOf" srcId="{78BA678B-7923-4EF8-9150-24E465E9E7FA}" destId="{4D5A2C1A-9E9F-4008-BBE8-BE15205A2585}" srcOrd="0" destOrd="0" presId="urn:microsoft.com/office/officeart/2005/8/layout/list1"/>
    <dgm:cxn modelId="{58819B16-5DDE-4526-817E-55FF55C2E499}" type="presOf" srcId="{EEF033C4-F3F1-4E1F-8CFE-A2E7BD639974}" destId="{4D5A2C1A-9E9F-4008-BBE8-BE15205A2585}" srcOrd="0" destOrd="1" presId="urn:microsoft.com/office/officeart/2005/8/layout/list1"/>
    <dgm:cxn modelId="{6EC62EF5-F5A2-431F-9960-B294584285AE}" type="presOf" srcId="{B04BAA57-F054-481B-B1A7-B22B42B42E07}" destId="{0CFA14E7-21DA-4D28-8038-A35953E968CB}" srcOrd="0" destOrd="2" presId="urn:microsoft.com/office/officeart/2005/8/layout/list1"/>
    <dgm:cxn modelId="{3882DE4C-2A09-4A50-8389-4A257876F597}" type="presOf" srcId="{62A06D06-F145-455B-8F8E-72FB3B3862C3}" destId="{8E8B69FD-CE5B-46CD-8E0F-DA2A4690FBAF}" srcOrd="0" destOrd="1" presId="urn:microsoft.com/office/officeart/2005/8/layout/list1"/>
    <dgm:cxn modelId="{4304BDCF-416D-4728-BCC8-9125149FB667}" type="presOf" srcId="{2F2D1554-2DBF-47EE-9F5C-7708DF689D66}" destId="{9B155341-7EDB-49DE-801E-36067D04DA26}" srcOrd="0" destOrd="0" presId="urn:microsoft.com/office/officeart/2005/8/layout/list1"/>
    <dgm:cxn modelId="{443BDC02-7DDC-4F09-AC95-B72F9266310A}" type="presOf" srcId="{5B97BBFE-F842-4D4E-AA40-A5A012E3E5AD}" destId="{8E8B69FD-CE5B-46CD-8E0F-DA2A4690FBAF}" srcOrd="0" destOrd="0" presId="urn:microsoft.com/office/officeart/2005/8/layout/list1"/>
    <dgm:cxn modelId="{1046FE6C-CC62-4B5A-B231-E5FFBAD3E4F7}" type="presOf" srcId="{FEDDAF21-6042-4BDE-AB77-BBFB3E1865F9}" destId="{8CABDE95-8C93-4561-BBBD-4D977CE9EEB5}" srcOrd="0" destOrd="0" presId="urn:microsoft.com/office/officeart/2005/8/layout/list1"/>
    <dgm:cxn modelId="{F806AC36-0A42-4D97-ABF0-2C61739649D3}" type="presOf" srcId="{AF77500A-FCAF-4B95-B38B-154F8E918060}" destId="{4D5A2C1A-9E9F-4008-BBE8-BE15205A2585}" srcOrd="0" destOrd="3" presId="urn:microsoft.com/office/officeart/2005/8/layout/list1"/>
    <dgm:cxn modelId="{57242DD2-1666-4985-A6DD-DAF06B8A9EE9}" srcId="{500A5EBD-E65C-452D-A458-64451CCCBCAC}" destId="{62A06D06-F145-455B-8F8E-72FB3B3862C3}" srcOrd="1" destOrd="0" parTransId="{B10901A1-DB9B-4850-B187-29C0667FF3DE}" sibTransId="{0EC0E993-0653-4FA8-8390-A92C229E284D}"/>
    <dgm:cxn modelId="{82944186-54A0-4F9C-B7D4-89DDD0373CFE}" srcId="{679DD780-1D86-4980-A52F-ABD2C5DB87C7}" destId="{AE4D5DB4-D8E0-43FC-9C20-788F525E9DD1}" srcOrd="2" destOrd="0" parTransId="{669D18C5-5727-4944-A23E-A6EAC0C7F2A1}" sibTransId="{7A61CC5E-84BD-4FDB-B609-B9B540A7FCFC}"/>
    <dgm:cxn modelId="{6C8399B9-8376-4354-9214-2EC500266426}" srcId="{2F2D1554-2DBF-47EE-9F5C-7708DF689D66}" destId="{B6A36B16-E6AD-4862-8789-F731206941E6}" srcOrd="0" destOrd="0" parTransId="{F22837D9-8F95-409B-9423-1E9906F46D2A}" sibTransId="{D87D56A9-B007-4203-B519-EEB514233CEB}"/>
    <dgm:cxn modelId="{FAD4F478-0E26-485F-B73F-8EA47DD1AA92}" type="presOf" srcId="{5C260689-A13F-459C-B27A-FA20B6EA2911}" destId="{0CFA14E7-21DA-4D28-8038-A35953E968CB}" srcOrd="0" destOrd="1" presId="urn:microsoft.com/office/officeart/2005/8/layout/list1"/>
    <dgm:cxn modelId="{B9499EE2-F528-4612-A768-6B1ED95656D9}" srcId="{2F2D1554-2DBF-47EE-9F5C-7708DF689D66}" destId="{6F1CEF74-0EED-44CD-A5BE-CD55937A72BD}" srcOrd="1" destOrd="0" parTransId="{A0533726-3E2B-4D01-9161-080585C26432}" sibTransId="{1EAD0090-4320-43E5-BB38-051BE34FEC80}"/>
    <dgm:cxn modelId="{9BA5A34E-8FE1-4B48-A8D5-4D05CD0307DD}" type="presOf" srcId="{6F1CEF74-0EED-44CD-A5BE-CD55937A72BD}" destId="{9D9410DF-AD5A-4E51-B581-46720A48E69D}" srcOrd="0" destOrd="1" presId="urn:microsoft.com/office/officeart/2005/8/layout/list1"/>
    <dgm:cxn modelId="{BA779E4A-77A2-40B7-8C2D-E5CA5F4FCEF4}" srcId="{AE4D5DB4-D8E0-43FC-9C20-788F525E9DD1}" destId="{AF77500A-FCAF-4B95-B38B-154F8E918060}" srcOrd="3" destOrd="0" parTransId="{5BC5D420-53AF-49A5-B465-01610771CDD2}" sibTransId="{1CEDC0A0-B318-4C0D-A418-3AEA513DDCA4}"/>
    <dgm:cxn modelId="{8CBCDE08-D790-4CA6-BACF-A08C92E18A5C}" type="presOf" srcId="{500A5EBD-E65C-452D-A458-64451CCCBCAC}" destId="{FAD3767A-E1BA-4D96-B8CB-D168CE2934EB}" srcOrd="0" destOrd="0" presId="urn:microsoft.com/office/officeart/2005/8/layout/list1"/>
    <dgm:cxn modelId="{C1855945-CB76-47D5-99CD-70BAF8018B0B}" srcId="{FEDDAF21-6042-4BDE-AB77-BBFB3E1865F9}" destId="{B04BAA57-F054-481B-B1A7-B22B42B42E07}" srcOrd="2" destOrd="0" parTransId="{C9D0A4C7-1799-4857-BAEC-9A762090E7FF}" sibTransId="{D45AEB6C-EEC9-4548-89C6-616E63FC410D}"/>
    <dgm:cxn modelId="{B1939936-8E48-417D-9C2C-BC00DAF75AFD}" type="presOf" srcId="{2F2D1554-2DBF-47EE-9F5C-7708DF689D66}" destId="{AF84D254-485F-4ED8-8B47-625A9E6A16A9}" srcOrd="1" destOrd="0" presId="urn:microsoft.com/office/officeart/2005/8/layout/list1"/>
    <dgm:cxn modelId="{54E817A6-0BC0-4ABB-B34C-3B5E99DB5444}" type="presOf" srcId="{FEDDAF21-6042-4BDE-AB77-BBFB3E1865F9}" destId="{54043A91-6573-4763-B543-0AA7B0766FCC}" srcOrd="1" destOrd="0" presId="urn:microsoft.com/office/officeart/2005/8/layout/list1"/>
    <dgm:cxn modelId="{80296F2E-1FFE-4E6D-8B63-B179AD899F26}" type="presOf" srcId="{985BEA4B-ED9B-4093-8569-8C47BBACC641}" destId="{4D5A2C1A-9E9F-4008-BBE8-BE15205A2585}" srcOrd="0" destOrd="2" presId="urn:microsoft.com/office/officeart/2005/8/layout/list1"/>
    <dgm:cxn modelId="{7DEA0933-A4E3-4CA3-8BDB-0F63F1DBDEAB}" type="presOf" srcId="{69DA4E5F-4E7C-4AB1-99BC-14C006AC8303}" destId="{0CFA14E7-21DA-4D28-8038-A35953E968CB}" srcOrd="0" destOrd="0" presId="urn:microsoft.com/office/officeart/2005/8/layout/list1"/>
    <dgm:cxn modelId="{EBC7E873-C087-4CCE-879A-360330CDC1F6}" type="presOf" srcId="{500A5EBD-E65C-452D-A458-64451CCCBCAC}" destId="{9F1C8E5D-F1D3-4761-B068-460AB0D16899}" srcOrd="1" destOrd="0" presId="urn:microsoft.com/office/officeart/2005/8/layout/list1"/>
    <dgm:cxn modelId="{34BD51A1-4E2F-440E-9FD0-C65BC978BD48}" srcId="{FEDDAF21-6042-4BDE-AB77-BBFB3E1865F9}" destId="{5C260689-A13F-459C-B27A-FA20B6EA2911}" srcOrd="1" destOrd="0" parTransId="{BFBB0A38-AF9D-464D-8D25-2B8BE5D962F4}" sibTransId="{F046029F-3808-4FD9-B58B-6839A1CDD56F}"/>
    <dgm:cxn modelId="{AFBADDC8-85E1-4C74-B299-8D079C62A15E}" type="presParOf" srcId="{1AE1B680-C9BD-40C1-9169-AF10D1F30C53}" destId="{0948D43A-9F1A-4AE1-98A3-C761E4FB48DF}" srcOrd="0" destOrd="0" presId="urn:microsoft.com/office/officeart/2005/8/layout/list1"/>
    <dgm:cxn modelId="{80FB367E-8351-49B9-8DA5-60EB44E1A017}" type="presParOf" srcId="{0948D43A-9F1A-4AE1-98A3-C761E4FB48DF}" destId="{8CABDE95-8C93-4561-BBBD-4D977CE9EEB5}" srcOrd="0" destOrd="0" presId="urn:microsoft.com/office/officeart/2005/8/layout/list1"/>
    <dgm:cxn modelId="{A049F2BB-4333-4AE4-B27A-A16021A79CA6}" type="presParOf" srcId="{0948D43A-9F1A-4AE1-98A3-C761E4FB48DF}" destId="{54043A91-6573-4763-B543-0AA7B0766FCC}" srcOrd="1" destOrd="0" presId="urn:microsoft.com/office/officeart/2005/8/layout/list1"/>
    <dgm:cxn modelId="{6F55E6F6-204C-4139-8282-55C5EA834CB9}" type="presParOf" srcId="{1AE1B680-C9BD-40C1-9169-AF10D1F30C53}" destId="{A497AF6E-5E7E-47E8-A9E1-B68A19C4DC0F}" srcOrd="1" destOrd="0" presId="urn:microsoft.com/office/officeart/2005/8/layout/list1"/>
    <dgm:cxn modelId="{E37282F5-E417-479C-B301-2A0389B993C2}" type="presParOf" srcId="{1AE1B680-C9BD-40C1-9169-AF10D1F30C53}" destId="{0CFA14E7-21DA-4D28-8038-A35953E968CB}" srcOrd="2" destOrd="0" presId="urn:microsoft.com/office/officeart/2005/8/layout/list1"/>
    <dgm:cxn modelId="{96BAFC8A-1F2B-4248-97E7-1BD44DB74BAF}" type="presParOf" srcId="{1AE1B680-C9BD-40C1-9169-AF10D1F30C53}" destId="{A539FC11-FB28-4655-960A-8FC90FDF12A6}" srcOrd="3" destOrd="0" presId="urn:microsoft.com/office/officeart/2005/8/layout/list1"/>
    <dgm:cxn modelId="{98A5F0C1-BE93-4B14-805D-C9DB85A3D3E0}" type="presParOf" srcId="{1AE1B680-C9BD-40C1-9169-AF10D1F30C53}" destId="{0C1DF2E7-2A69-49B1-BA0F-07D514456169}" srcOrd="4" destOrd="0" presId="urn:microsoft.com/office/officeart/2005/8/layout/list1"/>
    <dgm:cxn modelId="{A488F8FB-26AD-4FF4-868D-5090A5A634B4}" type="presParOf" srcId="{0C1DF2E7-2A69-49B1-BA0F-07D514456169}" destId="{FAD3767A-E1BA-4D96-B8CB-D168CE2934EB}" srcOrd="0" destOrd="0" presId="urn:microsoft.com/office/officeart/2005/8/layout/list1"/>
    <dgm:cxn modelId="{1746F328-84D8-4025-8C4F-614CC1AFCBF5}" type="presParOf" srcId="{0C1DF2E7-2A69-49B1-BA0F-07D514456169}" destId="{9F1C8E5D-F1D3-4761-B068-460AB0D16899}" srcOrd="1" destOrd="0" presId="urn:microsoft.com/office/officeart/2005/8/layout/list1"/>
    <dgm:cxn modelId="{5B1CB9C0-0169-4B9A-B3AB-CF5347E86959}" type="presParOf" srcId="{1AE1B680-C9BD-40C1-9169-AF10D1F30C53}" destId="{D3BD7B23-AE2A-4B8F-8A4C-38066E488688}" srcOrd="5" destOrd="0" presId="urn:microsoft.com/office/officeart/2005/8/layout/list1"/>
    <dgm:cxn modelId="{43258DEF-C50E-40DF-BDB1-886DA5E48918}" type="presParOf" srcId="{1AE1B680-C9BD-40C1-9169-AF10D1F30C53}" destId="{8E8B69FD-CE5B-46CD-8E0F-DA2A4690FBAF}" srcOrd="6" destOrd="0" presId="urn:microsoft.com/office/officeart/2005/8/layout/list1"/>
    <dgm:cxn modelId="{BFA4E8D0-DE3B-4D1B-B96E-A87BC1BAAD66}" type="presParOf" srcId="{1AE1B680-C9BD-40C1-9169-AF10D1F30C53}" destId="{C34A98FE-AF56-4EBF-9469-B58E36E5DFD4}" srcOrd="7" destOrd="0" presId="urn:microsoft.com/office/officeart/2005/8/layout/list1"/>
    <dgm:cxn modelId="{7CDD63B1-EEFC-4C3C-B4F9-90306CBFC73D}" type="presParOf" srcId="{1AE1B680-C9BD-40C1-9169-AF10D1F30C53}" destId="{6C74D57F-1D40-4C3D-9DE5-6127F2B01466}" srcOrd="8" destOrd="0" presId="urn:microsoft.com/office/officeart/2005/8/layout/list1"/>
    <dgm:cxn modelId="{11678DA8-CEC7-4468-A2DF-14E9CB09AC1E}" type="presParOf" srcId="{6C74D57F-1D40-4C3D-9DE5-6127F2B01466}" destId="{F9941959-DC09-4FC0-8D03-78DFCEB9C03E}" srcOrd="0" destOrd="0" presId="urn:microsoft.com/office/officeart/2005/8/layout/list1"/>
    <dgm:cxn modelId="{5B80009B-062E-4119-9A2F-B00AA12E94AF}" type="presParOf" srcId="{6C74D57F-1D40-4C3D-9DE5-6127F2B01466}" destId="{96A1D036-BF7C-44FD-B6F8-E2EDA3EB3894}" srcOrd="1" destOrd="0" presId="urn:microsoft.com/office/officeart/2005/8/layout/list1"/>
    <dgm:cxn modelId="{BB67587F-5790-4756-9877-384C1FE1E00B}" type="presParOf" srcId="{1AE1B680-C9BD-40C1-9169-AF10D1F30C53}" destId="{57BBC3E8-7ED6-45F6-AB24-1BE26F227177}" srcOrd="9" destOrd="0" presId="urn:microsoft.com/office/officeart/2005/8/layout/list1"/>
    <dgm:cxn modelId="{63C90A98-7212-49BB-8BDC-B003D25C8B5E}" type="presParOf" srcId="{1AE1B680-C9BD-40C1-9169-AF10D1F30C53}" destId="{4D5A2C1A-9E9F-4008-BBE8-BE15205A2585}" srcOrd="10" destOrd="0" presId="urn:microsoft.com/office/officeart/2005/8/layout/list1"/>
    <dgm:cxn modelId="{56935251-D169-405D-942D-884EF76A7DE6}" type="presParOf" srcId="{1AE1B680-C9BD-40C1-9169-AF10D1F30C53}" destId="{73D3695D-35C1-49F0-8E8E-9BA592DEB8E4}" srcOrd="11" destOrd="0" presId="urn:microsoft.com/office/officeart/2005/8/layout/list1"/>
    <dgm:cxn modelId="{8F42E570-0A55-484B-B727-4B4237DAFAF0}" type="presParOf" srcId="{1AE1B680-C9BD-40C1-9169-AF10D1F30C53}" destId="{1DB20363-939C-49B8-A5F4-E1664B7056A1}" srcOrd="12" destOrd="0" presId="urn:microsoft.com/office/officeart/2005/8/layout/list1"/>
    <dgm:cxn modelId="{FBDC2D62-C26C-4DDC-9598-4D7B0C0EF3A7}" type="presParOf" srcId="{1DB20363-939C-49B8-A5F4-E1664B7056A1}" destId="{9B155341-7EDB-49DE-801E-36067D04DA26}" srcOrd="0" destOrd="0" presId="urn:microsoft.com/office/officeart/2005/8/layout/list1"/>
    <dgm:cxn modelId="{36FE80A3-70DB-46F6-8429-CC2F16BC769F}" type="presParOf" srcId="{1DB20363-939C-49B8-A5F4-E1664B7056A1}" destId="{AF84D254-485F-4ED8-8B47-625A9E6A16A9}" srcOrd="1" destOrd="0" presId="urn:microsoft.com/office/officeart/2005/8/layout/list1"/>
    <dgm:cxn modelId="{74E976C3-39CF-48A3-9368-56C8BAD18326}" type="presParOf" srcId="{1AE1B680-C9BD-40C1-9169-AF10D1F30C53}" destId="{526DD70F-0E37-49C4-A56B-69108D22F5BC}" srcOrd="13" destOrd="0" presId="urn:microsoft.com/office/officeart/2005/8/layout/list1"/>
    <dgm:cxn modelId="{05D148B5-7747-475F-AB3B-7EF9A1C3D355}" type="presParOf" srcId="{1AE1B680-C9BD-40C1-9169-AF10D1F30C53}" destId="{9D9410DF-AD5A-4E51-B581-46720A48E6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3B648-D632-41CA-A79A-18E5631EEB3F}"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en-US"/>
        </a:p>
      </dgm:t>
    </dgm:pt>
    <dgm:pt modelId="{CB29E913-1610-4282-9A24-369AAEB84A5B}">
      <dgm:prSet phldrT="[Text]"/>
      <dgm:spPr/>
      <dgm:t>
        <a:bodyPr/>
        <a:lstStyle/>
        <a:p>
          <a:r>
            <a:rPr lang="en-US" dirty="0" smtClean="0"/>
            <a:t> </a:t>
          </a:r>
          <a:endParaRPr lang="en-US" dirty="0"/>
        </a:p>
      </dgm:t>
    </dgm:pt>
    <dgm:pt modelId="{CC58BCFB-2A21-4072-AE2F-384E7025E5C8}" type="parTrans" cxnId="{EBACF860-52E4-4609-9197-2478333BC8AA}">
      <dgm:prSet/>
      <dgm:spPr/>
      <dgm:t>
        <a:bodyPr/>
        <a:lstStyle/>
        <a:p>
          <a:endParaRPr lang="en-US"/>
        </a:p>
      </dgm:t>
    </dgm:pt>
    <dgm:pt modelId="{71524AB0-368E-4357-8679-442FD58FC9F4}" type="sibTrans" cxnId="{EBACF860-52E4-4609-9197-2478333BC8AA}">
      <dgm:prSet/>
      <dgm:spPr/>
      <dgm:t>
        <a:bodyPr/>
        <a:lstStyle/>
        <a:p>
          <a:endParaRPr lang="en-US"/>
        </a:p>
      </dgm:t>
    </dgm:pt>
    <dgm:pt modelId="{DCD9334C-1462-40BA-8C1F-AFE243665F05}">
      <dgm:prSet phldrT="[Text]"/>
      <dgm:spPr/>
      <dgm:t>
        <a:bodyPr/>
        <a:lstStyle/>
        <a:p>
          <a:r>
            <a:rPr lang="en-US" smtClean="0"/>
            <a:t>User friendly and easy to use</a:t>
          </a:r>
          <a:endParaRPr lang="en-US" dirty="0"/>
        </a:p>
      </dgm:t>
    </dgm:pt>
    <dgm:pt modelId="{FD484EF2-2F96-4483-A628-34743BD06746}" type="parTrans" cxnId="{71C4A756-CCF2-431C-AC01-132ACFE30105}">
      <dgm:prSet/>
      <dgm:spPr/>
      <dgm:t>
        <a:bodyPr/>
        <a:lstStyle/>
        <a:p>
          <a:endParaRPr lang="en-US"/>
        </a:p>
      </dgm:t>
    </dgm:pt>
    <dgm:pt modelId="{0500F7AC-55EF-4B8D-8854-CA31712653D4}" type="sibTrans" cxnId="{71C4A756-CCF2-431C-AC01-132ACFE30105}">
      <dgm:prSet/>
      <dgm:spPr/>
      <dgm:t>
        <a:bodyPr/>
        <a:lstStyle/>
        <a:p>
          <a:endParaRPr lang="en-US"/>
        </a:p>
      </dgm:t>
    </dgm:pt>
    <dgm:pt modelId="{4C8F6977-6DE3-4998-90A0-0294B14EAEFC}">
      <dgm:prSet phldrT="[Text]"/>
      <dgm:spPr/>
      <dgm:t>
        <a:bodyPr/>
        <a:lstStyle/>
        <a:p>
          <a:r>
            <a:rPr lang="en-US" dirty="0" smtClean="0"/>
            <a:t> </a:t>
          </a:r>
          <a:endParaRPr lang="en-US" dirty="0"/>
        </a:p>
      </dgm:t>
    </dgm:pt>
    <dgm:pt modelId="{BE6DFDA5-B285-40A1-BCE0-78BAD5D912CC}" type="parTrans" cxnId="{E0378B08-AAC7-47D4-87C2-9394EDEDDFA9}">
      <dgm:prSet/>
      <dgm:spPr/>
      <dgm:t>
        <a:bodyPr/>
        <a:lstStyle/>
        <a:p>
          <a:endParaRPr lang="en-US"/>
        </a:p>
      </dgm:t>
    </dgm:pt>
    <dgm:pt modelId="{58D8C33D-5C1B-4F41-A6DE-D0DC133E1F61}" type="sibTrans" cxnId="{E0378B08-AAC7-47D4-87C2-9394EDEDDFA9}">
      <dgm:prSet/>
      <dgm:spPr/>
      <dgm:t>
        <a:bodyPr/>
        <a:lstStyle/>
        <a:p>
          <a:endParaRPr lang="en-US"/>
        </a:p>
      </dgm:t>
    </dgm:pt>
    <dgm:pt modelId="{A4EBE7B8-4669-42F2-84B4-8E9B0A382B39}">
      <dgm:prSet phldrT="[Text]"/>
      <dgm:spPr/>
      <dgm:t>
        <a:bodyPr/>
        <a:lstStyle/>
        <a:p>
          <a:r>
            <a:rPr lang="en-US" smtClean="0"/>
            <a:t>Multilingual</a:t>
          </a:r>
          <a:endParaRPr lang="en-US" dirty="0"/>
        </a:p>
      </dgm:t>
    </dgm:pt>
    <dgm:pt modelId="{813477C4-5BFB-499C-8E3D-97E1BC4F7931}" type="parTrans" cxnId="{11D16525-44E2-4DC0-85DE-C5E7A0B6FBB0}">
      <dgm:prSet/>
      <dgm:spPr/>
      <dgm:t>
        <a:bodyPr/>
        <a:lstStyle/>
        <a:p>
          <a:endParaRPr lang="en-US"/>
        </a:p>
      </dgm:t>
    </dgm:pt>
    <dgm:pt modelId="{C7536BF3-4799-4EBD-AC01-C58B43D9D1C4}" type="sibTrans" cxnId="{11D16525-44E2-4DC0-85DE-C5E7A0B6FBB0}">
      <dgm:prSet/>
      <dgm:spPr/>
      <dgm:t>
        <a:bodyPr/>
        <a:lstStyle/>
        <a:p>
          <a:endParaRPr lang="en-US"/>
        </a:p>
      </dgm:t>
    </dgm:pt>
    <dgm:pt modelId="{0B7141A4-6424-4EA6-9D81-A7002C8DA403}">
      <dgm:prSet phldrT="[Text]"/>
      <dgm:spPr/>
      <dgm:t>
        <a:bodyPr/>
        <a:lstStyle/>
        <a:p>
          <a:r>
            <a:rPr lang="en-US" smtClean="0"/>
            <a:t>World class Web system</a:t>
          </a:r>
          <a:endParaRPr lang="en-US" dirty="0"/>
        </a:p>
      </dgm:t>
    </dgm:pt>
    <dgm:pt modelId="{72C8091B-51D4-42BF-8536-BCBBE94D0AFD}" type="sibTrans" cxnId="{858E2720-0704-47D5-8235-81FEE29D72BC}">
      <dgm:prSet/>
      <dgm:spPr/>
      <dgm:t>
        <a:bodyPr/>
        <a:lstStyle/>
        <a:p>
          <a:endParaRPr lang="en-US"/>
        </a:p>
      </dgm:t>
    </dgm:pt>
    <dgm:pt modelId="{6E00A774-CA98-4A68-8C34-9EA15E106BA5}" type="parTrans" cxnId="{858E2720-0704-47D5-8235-81FEE29D72BC}">
      <dgm:prSet/>
      <dgm:spPr/>
      <dgm:t>
        <a:bodyPr/>
        <a:lstStyle/>
        <a:p>
          <a:endParaRPr lang="en-US"/>
        </a:p>
      </dgm:t>
    </dgm:pt>
    <dgm:pt modelId="{584214E7-4D31-4E28-80CC-BD0FF0E75952}">
      <dgm:prSet phldrT="[Text]"/>
      <dgm:spPr/>
      <dgm:t>
        <a:bodyPr/>
        <a:lstStyle/>
        <a:p>
          <a:r>
            <a:rPr lang="en-US" dirty="0" smtClean="0"/>
            <a:t> </a:t>
          </a:r>
          <a:endParaRPr lang="en-US" dirty="0"/>
        </a:p>
      </dgm:t>
    </dgm:pt>
    <dgm:pt modelId="{383CD74F-1853-48B3-B1BC-BBB34C2CC16B}" type="sibTrans" cxnId="{339285A1-B17D-4E59-BE54-300BF8B2B0B2}">
      <dgm:prSet/>
      <dgm:spPr/>
      <dgm:t>
        <a:bodyPr/>
        <a:lstStyle/>
        <a:p>
          <a:endParaRPr lang="en-US"/>
        </a:p>
      </dgm:t>
    </dgm:pt>
    <dgm:pt modelId="{8551FD6F-F555-470A-90F4-CA6E4DED9D70}" type="parTrans" cxnId="{339285A1-B17D-4E59-BE54-300BF8B2B0B2}">
      <dgm:prSet/>
      <dgm:spPr/>
      <dgm:t>
        <a:bodyPr/>
        <a:lstStyle/>
        <a:p>
          <a:endParaRPr lang="en-US"/>
        </a:p>
      </dgm:t>
    </dgm:pt>
    <dgm:pt modelId="{9672B674-7322-4768-9F1A-C7ED36626B59}">
      <dgm:prSet/>
      <dgm:spPr/>
      <dgm:t>
        <a:bodyPr/>
        <a:lstStyle/>
        <a:p>
          <a:endParaRPr lang="en-US"/>
        </a:p>
      </dgm:t>
    </dgm:pt>
    <dgm:pt modelId="{1EFC0CE0-E970-47FF-A6C4-C03CC947F847}" type="parTrans" cxnId="{1F9A6F79-A13D-4A63-9109-DD4F9031B8B9}">
      <dgm:prSet/>
      <dgm:spPr/>
      <dgm:t>
        <a:bodyPr/>
        <a:lstStyle/>
        <a:p>
          <a:endParaRPr lang="en-US"/>
        </a:p>
      </dgm:t>
    </dgm:pt>
    <dgm:pt modelId="{F0DA497A-973D-4E62-B964-7A99CBD733ED}" type="sibTrans" cxnId="{1F9A6F79-A13D-4A63-9109-DD4F9031B8B9}">
      <dgm:prSet/>
      <dgm:spPr/>
      <dgm:t>
        <a:bodyPr/>
        <a:lstStyle/>
        <a:p>
          <a:endParaRPr lang="en-US"/>
        </a:p>
      </dgm:t>
    </dgm:pt>
    <dgm:pt modelId="{216A056A-BBF8-49FF-98F7-ADBB6CAB0D79}">
      <dgm:prSet/>
      <dgm:spPr/>
      <dgm:t>
        <a:bodyPr/>
        <a:lstStyle/>
        <a:p>
          <a:endParaRPr lang="en-US"/>
        </a:p>
      </dgm:t>
    </dgm:pt>
    <dgm:pt modelId="{25FAE6E2-634C-4D78-8498-B4F0CC28C34D}" type="parTrans" cxnId="{3B8C02EB-6753-43C4-87E0-7A4A6FD8EE52}">
      <dgm:prSet/>
      <dgm:spPr/>
      <dgm:t>
        <a:bodyPr/>
        <a:lstStyle/>
        <a:p>
          <a:endParaRPr lang="en-US"/>
        </a:p>
      </dgm:t>
    </dgm:pt>
    <dgm:pt modelId="{F716DBD1-92AB-4581-B5F8-CFC23C835038}" type="sibTrans" cxnId="{3B8C02EB-6753-43C4-87E0-7A4A6FD8EE52}">
      <dgm:prSet/>
      <dgm:spPr/>
      <dgm:t>
        <a:bodyPr/>
        <a:lstStyle/>
        <a:p>
          <a:endParaRPr lang="en-US"/>
        </a:p>
      </dgm:t>
    </dgm:pt>
    <dgm:pt modelId="{F69886CE-3FCC-428C-B191-27B5779DC63A}">
      <dgm:prSet/>
      <dgm:spPr/>
      <dgm:t>
        <a:bodyPr/>
        <a:lstStyle/>
        <a:p>
          <a:r>
            <a:rPr lang="en-US" smtClean="0"/>
            <a:t>Authenticated use only</a:t>
          </a:r>
          <a:endParaRPr lang="en-US" dirty="0"/>
        </a:p>
      </dgm:t>
    </dgm:pt>
    <dgm:pt modelId="{0A921210-FCF7-4A03-A8AA-04B3D04EB05A}" type="parTrans" cxnId="{8EC717A4-DD3E-4A9C-8B79-048FA640DE40}">
      <dgm:prSet/>
      <dgm:spPr/>
      <dgm:t>
        <a:bodyPr/>
        <a:lstStyle/>
        <a:p>
          <a:endParaRPr lang="en-US"/>
        </a:p>
      </dgm:t>
    </dgm:pt>
    <dgm:pt modelId="{70DF08B6-D2AB-4D92-9CFB-4F83156D60AA}" type="sibTrans" cxnId="{8EC717A4-DD3E-4A9C-8B79-048FA640DE40}">
      <dgm:prSet/>
      <dgm:spPr/>
      <dgm:t>
        <a:bodyPr/>
        <a:lstStyle/>
        <a:p>
          <a:endParaRPr lang="en-US"/>
        </a:p>
      </dgm:t>
    </dgm:pt>
    <dgm:pt modelId="{CC9FB144-3FE5-4E67-9B7C-AE012DF04F19}">
      <dgm:prSet/>
      <dgm:spPr/>
      <dgm:t>
        <a:bodyPr/>
        <a:lstStyle/>
        <a:p>
          <a:r>
            <a:rPr lang="en-US" smtClean="0"/>
            <a:t>Uses web forms best practices</a:t>
          </a:r>
          <a:endParaRPr lang="en-US" dirty="0"/>
        </a:p>
      </dgm:t>
    </dgm:pt>
    <dgm:pt modelId="{27D31279-E0FA-4015-9895-21475B8141F4}" type="parTrans" cxnId="{E5147733-FE77-4822-9642-CF7E690EA536}">
      <dgm:prSet/>
      <dgm:spPr/>
      <dgm:t>
        <a:bodyPr/>
        <a:lstStyle/>
        <a:p>
          <a:endParaRPr lang="en-US"/>
        </a:p>
      </dgm:t>
    </dgm:pt>
    <dgm:pt modelId="{33AB956C-4F7E-4FE5-BBE7-8BB6CC710006}" type="sibTrans" cxnId="{E5147733-FE77-4822-9642-CF7E690EA536}">
      <dgm:prSet/>
      <dgm:spPr/>
      <dgm:t>
        <a:bodyPr/>
        <a:lstStyle/>
        <a:p>
          <a:endParaRPr lang="en-US"/>
        </a:p>
      </dgm:t>
    </dgm:pt>
    <dgm:pt modelId="{F4F3232E-AFAE-4BBB-B1B2-24A8649883CE}" type="pres">
      <dgm:prSet presAssocID="{A3D3B648-D632-41CA-A79A-18E5631EEB3F}" presName="linearFlow" presStyleCnt="0">
        <dgm:presLayoutVars>
          <dgm:dir/>
          <dgm:animLvl val="lvl"/>
          <dgm:resizeHandles val="exact"/>
        </dgm:presLayoutVars>
      </dgm:prSet>
      <dgm:spPr/>
      <dgm:t>
        <a:bodyPr/>
        <a:lstStyle/>
        <a:p>
          <a:endParaRPr lang="en-US"/>
        </a:p>
      </dgm:t>
    </dgm:pt>
    <dgm:pt modelId="{BD76CAF7-6E2B-4FD6-9816-B2B432802470}" type="pres">
      <dgm:prSet presAssocID="{584214E7-4D31-4E28-80CC-BD0FF0E75952}" presName="composite" presStyleCnt="0"/>
      <dgm:spPr/>
      <dgm:t>
        <a:bodyPr/>
        <a:lstStyle/>
        <a:p>
          <a:endParaRPr lang="en-US"/>
        </a:p>
      </dgm:t>
    </dgm:pt>
    <dgm:pt modelId="{85D43AEA-79A6-4F4D-BC83-92DA0F13D23A}" type="pres">
      <dgm:prSet presAssocID="{584214E7-4D31-4E28-80CC-BD0FF0E75952}" presName="parentText" presStyleLbl="alignNode1" presStyleIdx="0" presStyleCnt="5">
        <dgm:presLayoutVars>
          <dgm:chMax val="1"/>
          <dgm:bulletEnabled val="1"/>
        </dgm:presLayoutVars>
      </dgm:prSet>
      <dgm:spPr/>
      <dgm:t>
        <a:bodyPr/>
        <a:lstStyle/>
        <a:p>
          <a:endParaRPr lang="en-US"/>
        </a:p>
      </dgm:t>
    </dgm:pt>
    <dgm:pt modelId="{F6707614-E7C4-4018-BE4D-EBB4DDE6A722}" type="pres">
      <dgm:prSet presAssocID="{584214E7-4D31-4E28-80CC-BD0FF0E75952}" presName="descendantText" presStyleLbl="alignAcc1" presStyleIdx="0" presStyleCnt="5">
        <dgm:presLayoutVars>
          <dgm:bulletEnabled val="1"/>
        </dgm:presLayoutVars>
      </dgm:prSet>
      <dgm:spPr/>
      <dgm:t>
        <a:bodyPr/>
        <a:lstStyle/>
        <a:p>
          <a:endParaRPr lang="en-US"/>
        </a:p>
      </dgm:t>
    </dgm:pt>
    <dgm:pt modelId="{78475B8A-DB52-46DD-910B-0B5775039991}" type="pres">
      <dgm:prSet presAssocID="{383CD74F-1853-48B3-B1BC-BBB34C2CC16B}" presName="sp" presStyleCnt="0"/>
      <dgm:spPr/>
      <dgm:t>
        <a:bodyPr/>
        <a:lstStyle/>
        <a:p>
          <a:endParaRPr lang="en-US"/>
        </a:p>
      </dgm:t>
    </dgm:pt>
    <dgm:pt modelId="{DC1AB382-8639-4CDA-BFA5-F5C23BA0544E}" type="pres">
      <dgm:prSet presAssocID="{CB29E913-1610-4282-9A24-369AAEB84A5B}" presName="composite" presStyleCnt="0"/>
      <dgm:spPr/>
      <dgm:t>
        <a:bodyPr/>
        <a:lstStyle/>
        <a:p>
          <a:endParaRPr lang="en-US"/>
        </a:p>
      </dgm:t>
    </dgm:pt>
    <dgm:pt modelId="{8075D851-29B9-43DC-A22F-9733B34E7418}" type="pres">
      <dgm:prSet presAssocID="{CB29E913-1610-4282-9A24-369AAEB84A5B}" presName="parentText" presStyleLbl="alignNode1" presStyleIdx="1" presStyleCnt="5">
        <dgm:presLayoutVars>
          <dgm:chMax val="1"/>
          <dgm:bulletEnabled val="1"/>
        </dgm:presLayoutVars>
      </dgm:prSet>
      <dgm:spPr/>
      <dgm:t>
        <a:bodyPr/>
        <a:lstStyle/>
        <a:p>
          <a:endParaRPr lang="en-US"/>
        </a:p>
      </dgm:t>
    </dgm:pt>
    <dgm:pt modelId="{BA2DE5EF-3AED-41F9-BE97-8E48CEAF2A50}" type="pres">
      <dgm:prSet presAssocID="{CB29E913-1610-4282-9A24-369AAEB84A5B}" presName="descendantText" presStyleLbl="alignAcc1" presStyleIdx="1" presStyleCnt="5">
        <dgm:presLayoutVars>
          <dgm:bulletEnabled val="1"/>
        </dgm:presLayoutVars>
      </dgm:prSet>
      <dgm:spPr/>
      <dgm:t>
        <a:bodyPr/>
        <a:lstStyle/>
        <a:p>
          <a:endParaRPr lang="en-US"/>
        </a:p>
      </dgm:t>
    </dgm:pt>
    <dgm:pt modelId="{8B54D74F-2CFA-4B7B-BA90-F92751EC603A}" type="pres">
      <dgm:prSet presAssocID="{71524AB0-368E-4357-8679-442FD58FC9F4}" presName="sp" presStyleCnt="0"/>
      <dgm:spPr/>
      <dgm:t>
        <a:bodyPr/>
        <a:lstStyle/>
        <a:p>
          <a:endParaRPr lang="en-US"/>
        </a:p>
      </dgm:t>
    </dgm:pt>
    <dgm:pt modelId="{B19114E7-870E-4BA0-9B9E-A720416B4AF1}" type="pres">
      <dgm:prSet presAssocID="{4C8F6977-6DE3-4998-90A0-0294B14EAEFC}" presName="composite" presStyleCnt="0"/>
      <dgm:spPr/>
      <dgm:t>
        <a:bodyPr/>
        <a:lstStyle/>
        <a:p>
          <a:endParaRPr lang="en-US"/>
        </a:p>
      </dgm:t>
    </dgm:pt>
    <dgm:pt modelId="{4C819488-0D67-4F7F-BD3A-C09C60EF25D2}" type="pres">
      <dgm:prSet presAssocID="{4C8F6977-6DE3-4998-90A0-0294B14EAEFC}" presName="parentText" presStyleLbl="alignNode1" presStyleIdx="2" presStyleCnt="5">
        <dgm:presLayoutVars>
          <dgm:chMax val="1"/>
          <dgm:bulletEnabled val="1"/>
        </dgm:presLayoutVars>
      </dgm:prSet>
      <dgm:spPr/>
      <dgm:t>
        <a:bodyPr/>
        <a:lstStyle/>
        <a:p>
          <a:endParaRPr lang="en-US"/>
        </a:p>
      </dgm:t>
    </dgm:pt>
    <dgm:pt modelId="{A3FDA632-D60E-4730-9282-ACFE847595F6}" type="pres">
      <dgm:prSet presAssocID="{4C8F6977-6DE3-4998-90A0-0294B14EAEFC}" presName="descendantText" presStyleLbl="alignAcc1" presStyleIdx="2" presStyleCnt="5">
        <dgm:presLayoutVars>
          <dgm:bulletEnabled val="1"/>
        </dgm:presLayoutVars>
      </dgm:prSet>
      <dgm:spPr/>
      <dgm:t>
        <a:bodyPr/>
        <a:lstStyle/>
        <a:p>
          <a:endParaRPr lang="en-US"/>
        </a:p>
      </dgm:t>
    </dgm:pt>
    <dgm:pt modelId="{266A9969-D6E2-49B8-802B-A41E7B121771}" type="pres">
      <dgm:prSet presAssocID="{58D8C33D-5C1B-4F41-A6DE-D0DC133E1F61}" presName="sp" presStyleCnt="0"/>
      <dgm:spPr/>
      <dgm:t>
        <a:bodyPr/>
        <a:lstStyle/>
        <a:p>
          <a:endParaRPr lang="en-US"/>
        </a:p>
      </dgm:t>
    </dgm:pt>
    <dgm:pt modelId="{B77BBE28-F116-428B-8979-F54D6E88EA75}" type="pres">
      <dgm:prSet presAssocID="{9672B674-7322-4768-9F1A-C7ED36626B59}" presName="composite" presStyleCnt="0"/>
      <dgm:spPr/>
      <dgm:t>
        <a:bodyPr/>
        <a:lstStyle/>
        <a:p>
          <a:endParaRPr lang="en-US"/>
        </a:p>
      </dgm:t>
    </dgm:pt>
    <dgm:pt modelId="{E88B3B1D-B0E4-408A-9B01-03A251BDA20A}" type="pres">
      <dgm:prSet presAssocID="{9672B674-7322-4768-9F1A-C7ED36626B59}" presName="parentText" presStyleLbl="alignNode1" presStyleIdx="3" presStyleCnt="5">
        <dgm:presLayoutVars>
          <dgm:chMax val="1"/>
          <dgm:bulletEnabled val="1"/>
        </dgm:presLayoutVars>
      </dgm:prSet>
      <dgm:spPr/>
      <dgm:t>
        <a:bodyPr/>
        <a:lstStyle/>
        <a:p>
          <a:endParaRPr lang="en-US"/>
        </a:p>
      </dgm:t>
    </dgm:pt>
    <dgm:pt modelId="{2066A742-F083-4E57-AAF9-DD131A950129}" type="pres">
      <dgm:prSet presAssocID="{9672B674-7322-4768-9F1A-C7ED36626B59}" presName="descendantText" presStyleLbl="alignAcc1" presStyleIdx="3" presStyleCnt="5">
        <dgm:presLayoutVars>
          <dgm:bulletEnabled val="1"/>
        </dgm:presLayoutVars>
      </dgm:prSet>
      <dgm:spPr/>
      <dgm:t>
        <a:bodyPr/>
        <a:lstStyle/>
        <a:p>
          <a:endParaRPr lang="en-US"/>
        </a:p>
      </dgm:t>
    </dgm:pt>
    <dgm:pt modelId="{07023380-D74C-4A7D-AA25-C22E9152F1D1}" type="pres">
      <dgm:prSet presAssocID="{F0DA497A-973D-4E62-B964-7A99CBD733ED}" presName="sp" presStyleCnt="0"/>
      <dgm:spPr/>
      <dgm:t>
        <a:bodyPr/>
        <a:lstStyle/>
        <a:p>
          <a:endParaRPr lang="en-US"/>
        </a:p>
      </dgm:t>
    </dgm:pt>
    <dgm:pt modelId="{F5EE05D2-5BAD-4F25-8C6E-AF3F88F7FA55}" type="pres">
      <dgm:prSet presAssocID="{216A056A-BBF8-49FF-98F7-ADBB6CAB0D79}" presName="composite" presStyleCnt="0"/>
      <dgm:spPr/>
      <dgm:t>
        <a:bodyPr/>
        <a:lstStyle/>
        <a:p>
          <a:endParaRPr lang="en-US"/>
        </a:p>
      </dgm:t>
    </dgm:pt>
    <dgm:pt modelId="{F377DBA4-3487-44CF-99F3-0F903FADC72B}" type="pres">
      <dgm:prSet presAssocID="{216A056A-BBF8-49FF-98F7-ADBB6CAB0D79}" presName="parentText" presStyleLbl="alignNode1" presStyleIdx="4" presStyleCnt="5">
        <dgm:presLayoutVars>
          <dgm:chMax val="1"/>
          <dgm:bulletEnabled val="1"/>
        </dgm:presLayoutVars>
      </dgm:prSet>
      <dgm:spPr/>
      <dgm:t>
        <a:bodyPr/>
        <a:lstStyle/>
        <a:p>
          <a:endParaRPr lang="en-US"/>
        </a:p>
      </dgm:t>
    </dgm:pt>
    <dgm:pt modelId="{26B0349A-4574-4162-8E25-80AE1C62DD5F}" type="pres">
      <dgm:prSet presAssocID="{216A056A-BBF8-49FF-98F7-ADBB6CAB0D79}" presName="descendantText" presStyleLbl="alignAcc1" presStyleIdx="4" presStyleCnt="5">
        <dgm:presLayoutVars>
          <dgm:bulletEnabled val="1"/>
        </dgm:presLayoutVars>
      </dgm:prSet>
      <dgm:spPr/>
      <dgm:t>
        <a:bodyPr/>
        <a:lstStyle/>
        <a:p>
          <a:endParaRPr lang="en-US"/>
        </a:p>
      </dgm:t>
    </dgm:pt>
  </dgm:ptLst>
  <dgm:cxnLst>
    <dgm:cxn modelId="{7A1B010A-1317-4E8A-AB7D-8B1F1D193A1C}" type="presOf" srcId="{CB29E913-1610-4282-9A24-369AAEB84A5B}" destId="{8075D851-29B9-43DC-A22F-9733B34E7418}" srcOrd="0" destOrd="0" presId="urn:microsoft.com/office/officeart/2005/8/layout/chevron2"/>
    <dgm:cxn modelId="{336D245C-A911-423A-B833-F3CF199BA06F}" type="presOf" srcId="{0B7141A4-6424-4EA6-9D81-A7002C8DA403}" destId="{F6707614-E7C4-4018-BE4D-EBB4DDE6A722}" srcOrd="0" destOrd="0" presId="urn:microsoft.com/office/officeart/2005/8/layout/chevron2"/>
    <dgm:cxn modelId="{6852DA56-8B9A-4A9D-A02B-EBC26E9D85C0}" type="presOf" srcId="{584214E7-4D31-4E28-80CC-BD0FF0E75952}" destId="{85D43AEA-79A6-4F4D-BC83-92DA0F13D23A}" srcOrd="0" destOrd="0" presId="urn:microsoft.com/office/officeart/2005/8/layout/chevron2"/>
    <dgm:cxn modelId="{E0378B08-AAC7-47D4-87C2-9394EDEDDFA9}" srcId="{A3D3B648-D632-41CA-A79A-18E5631EEB3F}" destId="{4C8F6977-6DE3-4998-90A0-0294B14EAEFC}" srcOrd="2" destOrd="0" parTransId="{BE6DFDA5-B285-40A1-BCE0-78BAD5D912CC}" sibTransId="{58D8C33D-5C1B-4F41-A6DE-D0DC133E1F61}"/>
    <dgm:cxn modelId="{91FAD523-1E25-4AC7-9D2B-3A9F6B236A57}" type="presOf" srcId="{A3D3B648-D632-41CA-A79A-18E5631EEB3F}" destId="{F4F3232E-AFAE-4BBB-B1B2-24A8649883CE}" srcOrd="0" destOrd="0" presId="urn:microsoft.com/office/officeart/2005/8/layout/chevron2"/>
    <dgm:cxn modelId="{1F9A6F79-A13D-4A63-9109-DD4F9031B8B9}" srcId="{A3D3B648-D632-41CA-A79A-18E5631EEB3F}" destId="{9672B674-7322-4768-9F1A-C7ED36626B59}" srcOrd="3" destOrd="0" parTransId="{1EFC0CE0-E970-47FF-A6C4-C03CC947F847}" sibTransId="{F0DA497A-973D-4E62-B964-7A99CBD733ED}"/>
    <dgm:cxn modelId="{022BD7A1-2E97-4358-A25A-6670385F3231}" type="presOf" srcId="{4C8F6977-6DE3-4998-90A0-0294B14EAEFC}" destId="{4C819488-0D67-4F7F-BD3A-C09C60EF25D2}" srcOrd="0" destOrd="0" presId="urn:microsoft.com/office/officeart/2005/8/layout/chevron2"/>
    <dgm:cxn modelId="{033EA9AE-4FED-4FD7-AA05-0BCFFCC94943}" type="presOf" srcId="{CC9FB144-3FE5-4E67-9B7C-AE012DF04F19}" destId="{26B0349A-4574-4162-8E25-80AE1C62DD5F}" srcOrd="0" destOrd="0" presId="urn:microsoft.com/office/officeart/2005/8/layout/chevron2"/>
    <dgm:cxn modelId="{858E2720-0704-47D5-8235-81FEE29D72BC}" srcId="{584214E7-4D31-4E28-80CC-BD0FF0E75952}" destId="{0B7141A4-6424-4EA6-9D81-A7002C8DA403}" srcOrd="0" destOrd="0" parTransId="{6E00A774-CA98-4A68-8C34-9EA15E106BA5}" sibTransId="{72C8091B-51D4-42BF-8536-BCBBE94D0AFD}"/>
    <dgm:cxn modelId="{3B8C02EB-6753-43C4-87E0-7A4A6FD8EE52}" srcId="{A3D3B648-D632-41CA-A79A-18E5631EEB3F}" destId="{216A056A-BBF8-49FF-98F7-ADBB6CAB0D79}" srcOrd="4" destOrd="0" parTransId="{25FAE6E2-634C-4D78-8498-B4F0CC28C34D}" sibTransId="{F716DBD1-92AB-4581-B5F8-CFC23C835038}"/>
    <dgm:cxn modelId="{71C4A756-CCF2-431C-AC01-132ACFE30105}" srcId="{CB29E913-1610-4282-9A24-369AAEB84A5B}" destId="{DCD9334C-1462-40BA-8C1F-AFE243665F05}" srcOrd="0" destOrd="0" parTransId="{FD484EF2-2F96-4483-A628-34743BD06746}" sibTransId="{0500F7AC-55EF-4B8D-8854-CA31712653D4}"/>
    <dgm:cxn modelId="{11D16525-44E2-4DC0-85DE-C5E7A0B6FBB0}" srcId="{4C8F6977-6DE3-4998-90A0-0294B14EAEFC}" destId="{A4EBE7B8-4669-42F2-84B4-8E9B0A382B39}" srcOrd="0" destOrd="0" parTransId="{813477C4-5BFB-499C-8E3D-97E1BC4F7931}" sibTransId="{C7536BF3-4799-4EBD-AC01-C58B43D9D1C4}"/>
    <dgm:cxn modelId="{245126BD-11C5-4B89-BA25-723305CA343B}" type="presOf" srcId="{DCD9334C-1462-40BA-8C1F-AFE243665F05}" destId="{BA2DE5EF-3AED-41F9-BE97-8E48CEAF2A50}" srcOrd="0" destOrd="0" presId="urn:microsoft.com/office/officeart/2005/8/layout/chevron2"/>
    <dgm:cxn modelId="{3BA54C9D-ACDB-4F50-BAA0-B0F8264655D3}" type="presOf" srcId="{9672B674-7322-4768-9F1A-C7ED36626B59}" destId="{E88B3B1D-B0E4-408A-9B01-03A251BDA20A}" srcOrd="0" destOrd="0" presId="urn:microsoft.com/office/officeart/2005/8/layout/chevron2"/>
    <dgm:cxn modelId="{F728C124-824B-4AD2-8A6C-D290699B4CDC}" type="presOf" srcId="{A4EBE7B8-4669-42F2-84B4-8E9B0A382B39}" destId="{A3FDA632-D60E-4730-9282-ACFE847595F6}" srcOrd="0" destOrd="0" presId="urn:microsoft.com/office/officeart/2005/8/layout/chevron2"/>
    <dgm:cxn modelId="{339285A1-B17D-4E59-BE54-300BF8B2B0B2}" srcId="{A3D3B648-D632-41CA-A79A-18E5631EEB3F}" destId="{584214E7-4D31-4E28-80CC-BD0FF0E75952}" srcOrd="0" destOrd="0" parTransId="{8551FD6F-F555-470A-90F4-CA6E4DED9D70}" sibTransId="{383CD74F-1853-48B3-B1BC-BBB34C2CC16B}"/>
    <dgm:cxn modelId="{79CD03BC-80FD-4C9B-B2B1-C77A2189FF9B}" type="presOf" srcId="{216A056A-BBF8-49FF-98F7-ADBB6CAB0D79}" destId="{F377DBA4-3487-44CF-99F3-0F903FADC72B}" srcOrd="0" destOrd="0" presId="urn:microsoft.com/office/officeart/2005/8/layout/chevron2"/>
    <dgm:cxn modelId="{8EC717A4-DD3E-4A9C-8B79-048FA640DE40}" srcId="{9672B674-7322-4768-9F1A-C7ED36626B59}" destId="{F69886CE-3FCC-428C-B191-27B5779DC63A}" srcOrd="0" destOrd="0" parTransId="{0A921210-FCF7-4A03-A8AA-04B3D04EB05A}" sibTransId="{70DF08B6-D2AB-4D92-9CFB-4F83156D60AA}"/>
    <dgm:cxn modelId="{C8F23F14-44CE-4D7C-974A-481D0477C30F}" type="presOf" srcId="{F69886CE-3FCC-428C-B191-27B5779DC63A}" destId="{2066A742-F083-4E57-AAF9-DD131A950129}" srcOrd="0" destOrd="0" presId="urn:microsoft.com/office/officeart/2005/8/layout/chevron2"/>
    <dgm:cxn modelId="{E5147733-FE77-4822-9642-CF7E690EA536}" srcId="{216A056A-BBF8-49FF-98F7-ADBB6CAB0D79}" destId="{CC9FB144-3FE5-4E67-9B7C-AE012DF04F19}" srcOrd="0" destOrd="0" parTransId="{27D31279-E0FA-4015-9895-21475B8141F4}" sibTransId="{33AB956C-4F7E-4FE5-BBE7-8BB6CC710006}"/>
    <dgm:cxn modelId="{EBACF860-52E4-4609-9197-2478333BC8AA}" srcId="{A3D3B648-D632-41CA-A79A-18E5631EEB3F}" destId="{CB29E913-1610-4282-9A24-369AAEB84A5B}" srcOrd="1" destOrd="0" parTransId="{CC58BCFB-2A21-4072-AE2F-384E7025E5C8}" sibTransId="{71524AB0-368E-4357-8679-442FD58FC9F4}"/>
    <dgm:cxn modelId="{BA5E99D2-5606-4C10-8720-7B9B8FC90842}" type="presParOf" srcId="{F4F3232E-AFAE-4BBB-B1B2-24A8649883CE}" destId="{BD76CAF7-6E2B-4FD6-9816-B2B432802470}" srcOrd="0" destOrd="0" presId="urn:microsoft.com/office/officeart/2005/8/layout/chevron2"/>
    <dgm:cxn modelId="{ACDA676B-A8AB-4B3D-A471-01EF9592F666}" type="presParOf" srcId="{BD76CAF7-6E2B-4FD6-9816-B2B432802470}" destId="{85D43AEA-79A6-4F4D-BC83-92DA0F13D23A}" srcOrd="0" destOrd="0" presId="urn:microsoft.com/office/officeart/2005/8/layout/chevron2"/>
    <dgm:cxn modelId="{0819F25A-576A-45DC-A749-877E9907B303}" type="presParOf" srcId="{BD76CAF7-6E2B-4FD6-9816-B2B432802470}" destId="{F6707614-E7C4-4018-BE4D-EBB4DDE6A722}" srcOrd="1" destOrd="0" presId="urn:microsoft.com/office/officeart/2005/8/layout/chevron2"/>
    <dgm:cxn modelId="{1CAF8396-2790-471A-880E-B827A3BC78E7}" type="presParOf" srcId="{F4F3232E-AFAE-4BBB-B1B2-24A8649883CE}" destId="{78475B8A-DB52-46DD-910B-0B5775039991}" srcOrd="1" destOrd="0" presId="urn:microsoft.com/office/officeart/2005/8/layout/chevron2"/>
    <dgm:cxn modelId="{5E7770EF-AC48-49F0-9B55-5E6846F55A3F}" type="presParOf" srcId="{F4F3232E-AFAE-4BBB-B1B2-24A8649883CE}" destId="{DC1AB382-8639-4CDA-BFA5-F5C23BA0544E}" srcOrd="2" destOrd="0" presId="urn:microsoft.com/office/officeart/2005/8/layout/chevron2"/>
    <dgm:cxn modelId="{5C108EA3-793D-472F-89AF-3D89715FBA5E}" type="presParOf" srcId="{DC1AB382-8639-4CDA-BFA5-F5C23BA0544E}" destId="{8075D851-29B9-43DC-A22F-9733B34E7418}" srcOrd="0" destOrd="0" presId="urn:microsoft.com/office/officeart/2005/8/layout/chevron2"/>
    <dgm:cxn modelId="{BBF74488-1006-4F9F-A8D0-0EDB5D59DE0E}" type="presParOf" srcId="{DC1AB382-8639-4CDA-BFA5-F5C23BA0544E}" destId="{BA2DE5EF-3AED-41F9-BE97-8E48CEAF2A50}" srcOrd="1" destOrd="0" presId="urn:microsoft.com/office/officeart/2005/8/layout/chevron2"/>
    <dgm:cxn modelId="{AF01AA4D-CE46-4100-B3F4-E6441119AD33}" type="presParOf" srcId="{F4F3232E-AFAE-4BBB-B1B2-24A8649883CE}" destId="{8B54D74F-2CFA-4B7B-BA90-F92751EC603A}" srcOrd="3" destOrd="0" presId="urn:microsoft.com/office/officeart/2005/8/layout/chevron2"/>
    <dgm:cxn modelId="{A47B82BD-D5FC-4C6D-9FE5-1E97CA7ACF5B}" type="presParOf" srcId="{F4F3232E-AFAE-4BBB-B1B2-24A8649883CE}" destId="{B19114E7-870E-4BA0-9B9E-A720416B4AF1}" srcOrd="4" destOrd="0" presId="urn:microsoft.com/office/officeart/2005/8/layout/chevron2"/>
    <dgm:cxn modelId="{0C350842-156F-41EC-9FE6-AF945C990CCF}" type="presParOf" srcId="{B19114E7-870E-4BA0-9B9E-A720416B4AF1}" destId="{4C819488-0D67-4F7F-BD3A-C09C60EF25D2}" srcOrd="0" destOrd="0" presId="urn:microsoft.com/office/officeart/2005/8/layout/chevron2"/>
    <dgm:cxn modelId="{52D48E4A-84B9-4690-ADBB-5205F500A915}" type="presParOf" srcId="{B19114E7-870E-4BA0-9B9E-A720416B4AF1}" destId="{A3FDA632-D60E-4730-9282-ACFE847595F6}" srcOrd="1" destOrd="0" presId="urn:microsoft.com/office/officeart/2005/8/layout/chevron2"/>
    <dgm:cxn modelId="{522AE899-11B6-499E-8992-2701F8882AE5}" type="presParOf" srcId="{F4F3232E-AFAE-4BBB-B1B2-24A8649883CE}" destId="{266A9969-D6E2-49B8-802B-A41E7B121771}" srcOrd="5" destOrd="0" presId="urn:microsoft.com/office/officeart/2005/8/layout/chevron2"/>
    <dgm:cxn modelId="{E59DAE58-FEB8-4330-80F3-E02CE0633F29}" type="presParOf" srcId="{F4F3232E-AFAE-4BBB-B1B2-24A8649883CE}" destId="{B77BBE28-F116-428B-8979-F54D6E88EA75}" srcOrd="6" destOrd="0" presId="urn:microsoft.com/office/officeart/2005/8/layout/chevron2"/>
    <dgm:cxn modelId="{1E612D52-3917-430E-969B-D90E0E84CF21}" type="presParOf" srcId="{B77BBE28-F116-428B-8979-F54D6E88EA75}" destId="{E88B3B1D-B0E4-408A-9B01-03A251BDA20A}" srcOrd="0" destOrd="0" presId="urn:microsoft.com/office/officeart/2005/8/layout/chevron2"/>
    <dgm:cxn modelId="{33905155-4019-4D26-88D2-78AC0F34CF04}" type="presParOf" srcId="{B77BBE28-F116-428B-8979-F54D6E88EA75}" destId="{2066A742-F083-4E57-AAF9-DD131A950129}" srcOrd="1" destOrd="0" presId="urn:microsoft.com/office/officeart/2005/8/layout/chevron2"/>
    <dgm:cxn modelId="{9C0B4EB3-B059-4CA9-BDC8-27D7D1A9D05E}" type="presParOf" srcId="{F4F3232E-AFAE-4BBB-B1B2-24A8649883CE}" destId="{07023380-D74C-4A7D-AA25-C22E9152F1D1}" srcOrd="7" destOrd="0" presId="urn:microsoft.com/office/officeart/2005/8/layout/chevron2"/>
    <dgm:cxn modelId="{63C1C602-BABF-4AF4-AF5D-1FA0EDD680CC}" type="presParOf" srcId="{F4F3232E-AFAE-4BBB-B1B2-24A8649883CE}" destId="{F5EE05D2-5BAD-4F25-8C6E-AF3F88F7FA55}" srcOrd="8" destOrd="0" presId="urn:microsoft.com/office/officeart/2005/8/layout/chevron2"/>
    <dgm:cxn modelId="{731D0E93-CA0D-4B1A-B887-2E3A6EB4A733}" type="presParOf" srcId="{F5EE05D2-5BAD-4F25-8C6E-AF3F88F7FA55}" destId="{F377DBA4-3487-44CF-99F3-0F903FADC72B}" srcOrd="0" destOrd="0" presId="urn:microsoft.com/office/officeart/2005/8/layout/chevron2"/>
    <dgm:cxn modelId="{76C254EE-0B6A-400F-B922-D04C592D7743}" type="presParOf" srcId="{F5EE05D2-5BAD-4F25-8C6E-AF3F88F7FA55}" destId="{26B0349A-4574-4162-8E25-80AE1C62DD5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03823D06-5CF5-446B-9943-9779BF4C5C5E}" type="datetimeFigureOut">
              <a:rPr lang="en-US" smtClean="0"/>
              <a:pPr/>
              <a:t>6/9/2014</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263C57EA-6FB0-4474-9B8E-436B991B6954}" type="slidenum">
              <a:rPr lang="en-US" smtClean="0"/>
              <a:pPr/>
              <a:t>‹N°›</a:t>
            </a:fld>
            <a:endParaRPr lang="en-US"/>
          </a:p>
        </p:txBody>
      </p:sp>
    </p:spTree>
    <p:extLst>
      <p:ext uri="{BB962C8B-B14F-4D97-AF65-F5344CB8AC3E}">
        <p14:creationId xmlns:p14="http://schemas.microsoft.com/office/powerpoint/2010/main" val="343546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249AC93-73E7-472A-A90B-DC361F33DAB0}" type="datetimeFigureOut">
              <a:rPr lang="en-US" smtClean="0"/>
              <a:pPr/>
              <a:t>6/9/2014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84FE1FD-56F3-4AE9-806D-D292348E8579}" type="slidenum">
              <a:rPr lang="en-US" smtClean="0"/>
              <a:pPr/>
              <a:t>‹N°›</a:t>
            </a:fld>
            <a:endParaRPr lang="en-US"/>
          </a:p>
        </p:txBody>
      </p:sp>
    </p:spTree>
    <p:extLst>
      <p:ext uri="{BB962C8B-B14F-4D97-AF65-F5344CB8AC3E}">
        <p14:creationId xmlns:p14="http://schemas.microsoft.com/office/powerpoint/2010/main" val="40112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FE1FD-56F3-4AE9-806D-D292348E857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tt-Overview">
    <p:spTree>
      <p:nvGrpSpPr>
        <p:cNvPr id="1" name=""/>
        <p:cNvGrpSpPr/>
        <p:nvPr/>
      </p:nvGrpSpPr>
      <p:grpSpPr>
        <a:xfrm>
          <a:off x="0" y="0"/>
          <a:ext cx="0" cy="0"/>
          <a:chOff x="0" y="0"/>
          <a:chExt cx="0" cy="0"/>
        </a:xfrm>
      </p:grpSpPr>
      <p:sp>
        <p:nvSpPr>
          <p:cNvPr id="17" name="Rectangle 16"/>
          <p:cNvSpPr/>
          <p:nvPr userDrawn="1"/>
        </p:nvSpPr>
        <p:spPr>
          <a:xfrm>
            <a:off x="1981200" y="609600"/>
            <a:ext cx="6858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p:txBody>
      </p:sp>
      <p:sp>
        <p:nvSpPr>
          <p:cNvPr id="19" name="Rectangle 18"/>
          <p:cNvSpPr/>
          <p:nvPr userDrawn="1"/>
        </p:nvSpPr>
        <p:spPr>
          <a:xfrm>
            <a:off x="0" y="3886200"/>
            <a:ext cx="9144000" cy="2971800"/>
          </a:xfrm>
          <a:prstGeom prst="rect">
            <a:avLst/>
          </a:prstGeom>
          <a:gradFill>
            <a:gsLst>
              <a:gs pos="0">
                <a:schemeClr val="bg1"/>
              </a:gs>
              <a:gs pos="950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752600"/>
            <a:ext cx="85344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304800" y="609600"/>
            <a:ext cx="16764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Overview</a:t>
            </a:r>
          </a:p>
        </p:txBody>
      </p:sp>
      <p:sp>
        <p:nvSpPr>
          <p:cNvPr id="11" name="Title 10"/>
          <p:cNvSpPr>
            <a:spLocks noGrp="1"/>
          </p:cNvSpPr>
          <p:nvPr>
            <p:ph type="title"/>
          </p:nvPr>
        </p:nvSpPr>
        <p:spPr>
          <a:xfrm>
            <a:off x="1981200" y="685800"/>
            <a:ext cx="6832600" cy="635000"/>
          </a:xfrm>
          <a:prstGeom prst="rect">
            <a:avLst/>
          </a:prstGeom>
        </p:spPr>
        <p:txBody>
          <a:bodyPr/>
          <a:lstStyle>
            <a:lvl1pPr algn="ctr">
              <a:defRPr b="0">
                <a:solidFill>
                  <a:schemeClr val="accent6">
                    <a:lumMod val="50000"/>
                  </a:schemeClr>
                </a:solidFill>
              </a:defRPr>
            </a:lvl1pPr>
          </a:lstStyle>
          <a:p>
            <a:r>
              <a:rPr lang="en-US" dirty="0" smtClean="0"/>
              <a:t>Click to edit Master title style</a:t>
            </a:r>
            <a:endParaRPr lang="en-US" dirty="0"/>
          </a:p>
        </p:txBody>
      </p:sp>
      <p:grpSp>
        <p:nvGrpSpPr>
          <p:cNvPr id="12" name="Group 11"/>
          <p:cNvGrpSpPr/>
          <p:nvPr userDrawn="1"/>
        </p:nvGrpSpPr>
        <p:grpSpPr>
          <a:xfrm>
            <a:off x="304800" y="241300"/>
            <a:ext cx="8534400" cy="355600"/>
            <a:chOff x="304800" y="381000"/>
            <a:chExt cx="8534400" cy="533400"/>
          </a:xfrm>
        </p:grpSpPr>
        <p:sp>
          <p:nvSpPr>
            <p:cNvPr id="13" name="Rectangle 12"/>
            <p:cNvSpPr/>
            <p:nvPr userDrawn="1"/>
          </p:nvSpPr>
          <p:spPr>
            <a:xfrm>
              <a:off x="304800" y="381000"/>
              <a:ext cx="8534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smtClean="0"/>
                <a:t>       The Customs Assessment Trade</a:t>
              </a:r>
              <a:r>
                <a:rPr lang="en-US" sz="1800" b="1" baseline="0" dirty="0" smtClean="0"/>
                <a:t> Toolkit (CATT) Web Based System</a:t>
              </a:r>
              <a:endParaRPr lang="en-US" sz="1800" b="1" dirty="0"/>
            </a:p>
          </p:txBody>
        </p:sp>
        <p:pic>
          <p:nvPicPr>
            <p:cNvPr id="14" name="Picture 3"/>
            <p:cNvPicPr>
              <a:picLocks noChangeAspect="1" noChangeArrowheads="1"/>
            </p:cNvPicPr>
            <p:nvPr userDrawn="1"/>
          </p:nvPicPr>
          <p:blipFill>
            <a:blip r:embed="rId2" cstate="print"/>
            <a:srcRect/>
            <a:stretch>
              <a:fillRect/>
            </a:stretch>
          </p:blipFill>
          <p:spPr bwMode="auto">
            <a:xfrm>
              <a:off x="381000" y="436880"/>
              <a:ext cx="304800" cy="426720"/>
            </a:xfrm>
            <a:prstGeom prst="rect">
              <a:avLst/>
            </a:prstGeom>
            <a:noFill/>
            <a:ln w="9525">
              <a:noFill/>
              <a:miter lim="800000"/>
              <a:headEnd/>
              <a:tailEnd/>
            </a:ln>
          </p:spPr>
        </p:pic>
      </p:grpSp>
      <p:sp>
        <p:nvSpPr>
          <p:cNvPr id="15" name="Rectangle 14"/>
          <p:cNvSpPr/>
          <p:nvPr userDrawn="1"/>
        </p:nvSpPr>
        <p:spPr>
          <a:xfrm>
            <a:off x="304800" y="12700"/>
            <a:ext cx="8534400" cy="215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TT_Indicator">
    <p:spTree>
      <p:nvGrpSpPr>
        <p:cNvPr id="1" name=""/>
        <p:cNvGrpSpPr/>
        <p:nvPr/>
      </p:nvGrpSpPr>
      <p:grpSpPr>
        <a:xfrm>
          <a:off x="0" y="0"/>
          <a:ext cx="0" cy="0"/>
          <a:chOff x="0" y="0"/>
          <a:chExt cx="0" cy="0"/>
        </a:xfrm>
      </p:grpSpPr>
      <p:sp>
        <p:nvSpPr>
          <p:cNvPr id="12" name="Rectangle 11"/>
          <p:cNvSpPr/>
          <p:nvPr userDrawn="1"/>
        </p:nvSpPr>
        <p:spPr>
          <a:xfrm>
            <a:off x="1981200" y="609600"/>
            <a:ext cx="6858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p:txBody>
      </p:sp>
      <p:sp>
        <p:nvSpPr>
          <p:cNvPr id="20" name="Rectangle 19"/>
          <p:cNvSpPr/>
          <p:nvPr userDrawn="1"/>
        </p:nvSpPr>
        <p:spPr>
          <a:xfrm>
            <a:off x="0" y="3886200"/>
            <a:ext cx="9144000" cy="2971800"/>
          </a:xfrm>
          <a:prstGeom prst="rect">
            <a:avLst/>
          </a:prstGeom>
          <a:gradFill>
            <a:gsLst>
              <a:gs pos="0">
                <a:schemeClr val="bg1"/>
              </a:gs>
              <a:gs pos="950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752600"/>
            <a:ext cx="8534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1981200" y="685800"/>
            <a:ext cx="6858000" cy="609600"/>
          </a:xfrm>
          <a:prstGeom prst="rect">
            <a:avLst/>
          </a:prstGeom>
        </p:spPr>
        <p:txBody>
          <a:bodyPr/>
          <a:lstStyle>
            <a:lvl1pPr algn="ctr">
              <a:defRPr b="0">
                <a:solidFill>
                  <a:schemeClr val="accent6">
                    <a:lumMod val="50000"/>
                  </a:schemeClr>
                </a:solidFill>
              </a:defRPr>
            </a:lvl1pPr>
          </a:lstStyle>
          <a:p>
            <a:r>
              <a:rPr lang="en-US" dirty="0" smtClean="0"/>
              <a:t>Click to edit Master title style</a:t>
            </a:r>
            <a:endParaRPr lang="en-US" dirty="0"/>
          </a:p>
        </p:txBody>
      </p:sp>
      <p:sp>
        <p:nvSpPr>
          <p:cNvPr id="21" name="Rectangle 20"/>
          <p:cNvSpPr/>
          <p:nvPr userDrawn="1"/>
        </p:nvSpPr>
        <p:spPr>
          <a:xfrm>
            <a:off x="304800" y="609600"/>
            <a:ext cx="16764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Indicators Management</a:t>
            </a:r>
          </a:p>
        </p:txBody>
      </p:sp>
      <p:grpSp>
        <p:nvGrpSpPr>
          <p:cNvPr id="22" name="Group 21"/>
          <p:cNvGrpSpPr/>
          <p:nvPr userDrawn="1"/>
        </p:nvGrpSpPr>
        <p:grpSpPr>
          <a:xfrm>
            <a:off x="304800" y="241300"/>
            <a:ext cx="8534400" cy="355600"/>
            <a:chOff x="304800" y="381000"/>
            <a:chExt cx="8534400" cy="533400"/>
          </a:xfrm>
        </p:grpSpPr>
        <p:sp>
          <p:nvSpPr>
            <p:cNvPr id="23" name="Rectangle 22"/>
            <p:cNvSpPr/>
            <p:nvPr userDrawn="1"/>
          </p:nvSpPr>
          <p:spPr>
            <a:xfrm>
              <a:off x="304800" y="381000"/>
              <a:ext cx="8534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smtClean="0"/>
                <a:t>       The Customs Assessment Trade</a:t>
              </a:r>
              <a:r>
                <a:rPr lang="en-US" sz="1800" b="1" baseline="0" dirty="0" smtClean="0"/>
                <a:t> Toolkit (CATT)</a:t>
              </a:r>
              <a:endParaRPr lang="en-US" sz="1800" b="1" dirty="0"/>
            </a:p>
          </p:txBody>
        </p:sp>
        <p:pic>
          <p:nvPicPr>
            <p:cNvPr id="24" name="Picture 3"/>
            <p:cNvPicPr>
              <a:picLocks noChangeAspect="1" noChangeArrowheads="1"/>
            </p:cNvPicPr>
            <p:nvPr userDrawn="1"/>
          </p:nvPicPr>
          <p:blipFill>
            <a:blip r:embed="rId2" cstate="print"/>
            <a:srcRect/>
            <a:stretch>
              <a:fillRect/>
            </a:stretch>
          </p:blipFill>
          <p:spPr bwMode="auto">
            <a:xfrm>
              <a:off x="381000" y="436880"/>
              <a:ext cx="304800" cy="426720"/>
            </a:xfrm>
            <a:prstGeom prst="rect">
              <a:avLst/>
            </a:prstGeom>
            <a:noFill/>
            <a:ln w="9525">
              <a:noFill/>
              <a:miter lim="800000"/>
              <a:headEnd/>
              <a:tailEnd/>
            </a:ln>
          </p:spPr>
        </p:pic>
      </p:grpSp>
      <p:sp>
        <p:nvSpPr>
          <p:cNvPr id="25" name="Rectangle 24"/>
          <p:cNvSpPr/>
          <p:nvPr userDrawn="1"/>
        </p:nvSpPr>
        <p:spPr>
          <a:xfrm>
            <a:off x="304800" y="12700"/>
            <a:ext cx="8534400" cy="215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t>WEB</a:t>
            </a:r>
            <a:r>
              <a:rPr lang="en-US" sz="1600" b="1" baseline="0" dirty="0" smtClean="0"/>
              <a:t> SYSTEM PROPOSAL</a:t>
            </a:r>
            <a:endParaRPr lang="en-US" sz="1600" b="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TT_Assessment">
    <p:spTree>
      <p:nvGrpSpPr>
        <p:cNvPr id="1" name=""/>
        <p:cNvGrpSpPr/>
        <p:nvPr/>
      </p:nvGrpSpPr>
      <p:grpSpPr>
        <a:xfrm>
          <a:off x="0" y="0"/>
          <a:ext cx="0" cy="0"/>
          <a:chOff x="0" y="0"/>
          <a:chExt cx="0" cy="0"/>
        </a:xfrm>
      </p:grpSpPr>
      <p:sp>
        <p:nvSpPr>
          <p:cNvPr id="12" name="Rectangle 11"/>
          <p:cNvSpPr/>
          <p:nvPr userDrawn="1"/>
        </p:nvSpPr>
        <p:spPr>
          <a:xfrm>
            <a:off x="1981200" y="609600"/>
            <a:ext cx="6858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p:txBody>
      </p:sp>
      <p:sp>
        <p:nvSpPr>
          <p:cNvPr id="25" name="Rectangle 24"/>
          <p:cNvSpPr/>
          <p:nvPr userDrawn="1"/>
        </p:nvSpPr>
        <p:spPr>
          <a:xfrm>
            <a:off x="0" y="3886200"/>
            <a:ext cx="9144000" cy="2971800"/>
          </a:xfrm>
          <a:prstGeom prst="rect">
            <a:avLst/>
          </a:prstGeom>
          <a:gradFill>
            <a:gsLst>
              <a:gs pos="0">
                <a:schemeClr val="bg1"/>
              </a:gs>
              <a:gs pos="950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752600"/>
            <a:ext cx="8534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1981200" y="685800"/>
            <a:ext cx="6858000" cy="609600"/>
          </a:xfrm>
          <a:prstGeom prst="rect">
            <a:avLst/>
          </a:prstGeom>
        </p:spPr>
        <p:txBody>
          <a:bodyPr/>
          <a:lstStyle>
            <a:lvl1pPr algn="ctr">
              <a:defRPr b="0">
                <a:solidFill>
                  <a:schemeClr val="accent6">
                    <a:lumMod val="50000"/>
                  </a:schemeClr>
                </a:solidFill>
              </a:defRPr>
            </a:lvl1pPr>
          </a:lstStyle>
          <a:p>
            <a:r>
              <a:rPr lang="en-US" dirty="0" smtClean="0"/>
              <a:t>Click to edit Master title style</a:t>
            </a:r>
            <a:endParaRPr lang="en-US" dirty="0"/>
          </a:p>
        </p:txBody>
      </p:sp>
      <p:sp>
        <p:nvSpPr>
          <p:cNvPr id="20" name="Rectangle 19"/>
          <p:cNvSpPr/>
          <p:nvPr userDrawn="1"/>
        </p:nvSpPr>
        <p:spPr>
          <a:xfrm>
            <a:off x="304800" y="609600"/>
            <a:ext cx="16764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Country Assessment</a:t>
            </a:r>
          </a:p>
        </p:txBody>
      </p:sp>
      <p:grpSp>
        <p:nvGrpSpPr>
          <p:cNvPr id="21" name="Group 20"/>
          <p:cNvGrpSpPr/>
          <p:nvPr userDrawn="1"/>
        </p:nvGrpSpPr>
        <p:grpSpPr>
          <a:xfrm>
            <a:off x="304800" y="241300"/>
            <a:ext cx="8534400" cy="355600"/>
            <a:chOff x="304800" y="381000"/>
            <a:chExt cx="8534400" cy="533400"/>
          </a:xfrm>
        </p:grpSpPr>
        <p:sp>
          <p:nvSpPr>
            <p:cNvPr id="22" name="Rectangle 21"/>
            <p:cNvSpPr/>
            <p:nvPr userDrawn="1"/>
          </p:nvSpPr>
          <p:spPr>
            <a:xfrm>
              <a:off x="304800" y="381000"/>
              <a:ext cx="8534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smtClean="0"/>
                <a:t>       The Customs Assessment Trade</a:t>
              </a:r>
              <a:r>
                <a:rPr lang="en-US" sz="1800" b="1" baseline="0" dirty="0" smtClean="0"/>
                <a:t> Toolkit (CATT)</a:t>
              </a:r>
              <a:endParaRPr lang="en-US" sz="1800" b="1" dirty="0"/>
            </a:p>
          </p:txBody>
        </p:sp>
        <p:pic>
          <p:nvPicPr>
            <p:cNvPr id="23" name="Picture 3"/>
            <p:cNvPicPr>
              <a:picLocks noChangeAspect="1" noChangeArrowheads="1"/>
            </p:cNvPicPr>
            <p:nvPr userDrawn="1"/>
          </p:nvPicPr>
          <p:blipFill>
            <a:blip r:embed="rId2" cstate="print"/>
            <a:srcRect/>
            <a:stretch>
              <a:fillRect/>
            </a:stretch>
          </p:blipFill>
          <p:spPr bwMode="auto">
            <a:xfrm>
              <a:off x="381000" y="436880"/>
              <a:ext cx="304800" cy="426720"/>
            </a:xfrm>
            <a:prstGeom prst="rect">
              <a:avLst/>
            </a:prstGeom>
            <a:noFill/>
            <a:ln w="9525">
              <a:noFill/>
              <a:miter lim="800000"/>
              <a:headEnd/>
              <a:tailEnd/>
            </a:ln>
          </p:spPr>
        </p:pic>
      </p:grpSp>
      <p:sp>
        <p:nvSpPr>
          <p:cNvPr id="24" name="Rectangle 23"/>
          <p:cNvSpPr/>
          <p:nvPr userDrawn="1"/>
        </p:nvSpPr>
        <p:spPr>
          <a:xfrm>
            <a:off x="304800" y="12700"/>
            <a:ext cx="8534400" cy="215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t>WEB</a:t>
            </a:r>
            <a:r>
              <a:rPr lang="en-US" sz="1600" b="1" baseline="0" dirty="0" smtClean="0"/>
              <a:t> SYSTEM PROPOSAL</a:t>
            </a:r>
            <a:endParaRPr lang="en-US" sz="1600" b="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TT_Analysis">
    <p:spTree>
      <p:nvGrpSpPr>
        <p:cNvPr id="1" name=""/>
        <p:cNvGrpSpPr/>
        <p:nvPr/>
      </p:nvGrpSpPr>
      <p:grpSpPr>
        <a:xfrm>
          <a:off x="0" y="0"/>
          <a:ext cx="0" cy="0"/>
          <a:chOff x="0" y="0"/>
          <a:chExt cx="0" cy="0"/>
        </a:xfrm>
      </p:grpSpPr>
      <p:sp>
        <p:nvSpPr>
          <p:cNvPr id="12" name="Rectangle 11"/>
          <p:cNvSpPr/>
          <p:nvPr userDrawn="1"/>
        </p:nvSpPr>
        <p:spPr>
          <a:xfrm>
            <a:off x="1981200" y="609600"/>
            <a:ext cx="6858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p:txBody>
      </p:sp>
      <p:sp>
        <p:nvSpPr>
          <p:cNvPr id="20" name="Rectangle 19"/>
          <p:cNvSpPr/>
          <p:nvPr userDrawn="1"/>
        </p:nvSpPr>
        <p:spPr>
          <a:xfrm>
            <a:off x="0" y="3886200"/>
            <a:ext cx="9144000" cy="2971800"/>
          </a:xfrm>
          <a:prstGeom prst="rect">
            <a:avLst/>
          </a:prstGeom>
          <a:gradFill>
            <a:gsLst>
              <a:gs pos="0">
                <a:schemeClr val="bg1"/>
              </a:gs>
              <a:gs pos="950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752600"/>
            <a:ext cx="85344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1981200" y="685800"/>
            <a:ext cx="6858000" cy="609600"/>
          </a:xfrm>
          <a:prstGeom prst="rect">
            <a:avLst/>
          </a:prstGeom>
        </p:spPr>
        <p:txBody>
          <a:bodyPr/>
          <a:lstStyle>
            <a:lvl1pPr algn="ctr">
              <a:defRPr b="0">
                <a:solidFill>
                  <a:schemeClr val="accent6">
                    <a:lumMod val="50000"/>
                  </a:schemeClr>
                </a:solidFill>
              </a:defRPr>
            </a:lvl1pPr>
          </a:lstStyle>
          <a:p>
            <a:r>
              <a:rPr lang="en-US" dirty="0" smtClean="0"/>
              <a:t>Click to edit Master title style</a:t>
            </a:r>
            <a:endParaRPr lang="en-US" dirty="0"/>
          </a:p>
        </p:txBody>
      </p:sp>
      <p:sp>
        <p:nvSpPr>
          <p:cNvPr id="22" name="Rectangle 21"/>
          <p:cNvSpPr/>
          <p:nvPr userDrawn="1"/>
        </p:nvSpPr>
        <p:spPr>
          <a:xfrm>
            <a:off x="304800" y="609600"/>
            <a:ext cx="16764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Analysis</a:t>
            </a:r>
            <a:r>
              <a:rPr lang="en-US" sz="1800" b="1" baseline="0" dirty="0" smtClean="0"/>
              <a:t> Tools</a:t>
            </a:r>
            <a:endParaRPr lang="en-US" sz="1800" b="1" dirty="0" smtClean="0"/>
          </a:p>
        </p:txBody>
      </p:sp>
      <p:grpSp>
        <p:nvGrpSpPr>
          <p:cNvPr id="23" name="Group 22"/>
          <p:cNvGrpSpPr/>
          <p:nvPr userDrawn="1"/>
        </p:nvGrpSpPr>
        <p:grpSpPr>
          <a:xfrm>
            <a:off x="304800" y="241300"/>
            <a:ext cx="8534400" cy="355600"/>
            <a:chOff x="304800" y="381000"/>
            <a:chExt cx="8534400" cy="533400"/>
          </a:xfrm>
        </p:grpSpPr>
        <p:sp>
          <p:nvSpPr>
            <p:cNvPr id="24" name="Rectangle 23"/>
            <p:cNvSpPr/>
            <p:nvPr userDrawn="1"/>
          </p:nvSpPr>
          <p:spPr>
            <a:xfrm>
              <a:off x="304800" y="381000"/>
              <a:ext cx="8534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smtClean="0"/>
                <a:t>       The Customs Assessment Trade</a:t>
              </a:r>
              <a:r>
                <a:rPr lang="en-US" sz="1800" b="1" baseline="0" dirty="0" smtClean="0"/>
                <a:t> Toolkit (CATT)</a:t>
              </a:r>
              <a:endParaRPr lang="en-US" sz="1800" b="1" dirty="0"/>
            </a:p>
          </p:txBody>
        </p:sp>
        <p:pic>
          <p:nvPicPr>
            <p:cNvPr id="25" name="Picture 3"/>
            <p:cNvPicPr>
              <a:picLocks noChangeAspect="1" noChangeArrowheads="1"/>
            </p:cNvPicPr>
            <p:nvPr userDrawn="1"/>
          </p:nvPicPr>
          <p:blipFill>
            <a:blip r:embed="rId2" cstate="print"/>
            <a:srcRect/>
            <a:stretch>
              <a:fillRect/>
            </a:stretch>
          </p:blipFill>
          <p:spPr bwMode="auto">
            <a:xfrm>
              <a:off x="381000" y="436880"/>
              <a:ext cx="304800" cy="426720"/>
            </a:xfrm>
            <a:prstGeom prst="rect">
              <a:avLst/>
            </a:prstGeom>
            <a:noFill/>
            <a:ln w="9525">
              <a:noFill/>
              <a:miter lim="800000"/>
              <a:headEnd/>
              <a:tailEnd/>
            </a:ln>
          </p:spPr>
        </p:pic>
      </p:grpSp>
      <p:sp>
        <p:nvSpPr>
          <p:cNvPr id="26" name="Rectangle 25"/>
          <p:cNvSpPr/>
          <p:nvPr userDrawn="1"/>
        </p:nvSpPr>
        <p:spPr>
          <a:xfrm>
            <a:off x="304800" y="12700"/>
            <a:ext cx="8534400" cy="215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t>WEB</a:t>
            </a:r>
            <a:r>
              <a:rPr lang="en-US" sz="1600" b="1" baseline="0" dirty="0" smtClean="0"/>
              <a:t> SYSTEM PROPOSAL</a:t>
            </a:r>
            <a:endParaRPr lang="en-US" sz="1600" b="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19A16A-9811-4EEF-9CF3-CFAFCA660825}" type="datetimeFigureOut">
              <a:rPr lang="en-US" smtClean="0"/>
              <a:pPr/>
              <a:t>6/9/2014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305800" y="6553200"/>
            <a:ext cx="533400" cy="304800"/>
          </a:xfrm>
          <a:prstGeom prst="rect">
            <a:avLst/>
          </a:prstGeom>
        </p:spPr>
        <p:txBody>
          <a:bodyPr/>
          <a:lstStyle/>
          <a:p>
            <a:fld id="{183B9C55-AF17-43BA-A937-005D6FBF8B12}"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600200"/>
            <a:ext cx="85344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458200" y="6553200"/>
            <a:ext cx="457200" cy="307777"/>
          </a:xfrm>
          <a:prstGeom prst="rect">
            <a:avLst/>
          </a:prstGeom>
          <a:noFill/>
        </p:spPr>
        <p:txBody>
          <a:bodyPr wrap="square" rtlCol="0">
            <a:spAutoFit/>
          </a:bodyPr>
          <a:lstStyle/>
          <a:p>
            <a:pPr algn="r"/>
            <a:fld id="{707EADF9-A1DA-4BA8-8EEC-EC8173D44A0C}" type="slidenum">
              <a:rPr lang="en-US" sz="1400" smtClean="0">
                <a:solidFill>
                  <a:schemeClr val="accent6">
                    <a:lumMod val="75000"/>
                  </a:schemeClr>
                </a:solidFill>
              </a:rPr>
              <a:pPr algn="r"/>
              <a:t>‹N°›</a:t>
            </a:fld>
            <a:endParaRPr lang="en-US" sz="1400" dirty="0">
              <a:solidFill>
                <a:schemeClr val="accent6">
                  <a:lumMod val="7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1" r:id="rId6"/>
  </p:sldLayoutIdLst>
  <p:txStyles>
    <p:titleStyle>
      <a:lvl1pPr algn="l" defTabSz="914400" rtl="0" eaLnBrk="1" latinLnBrk="0" hangingPunct="1">
        <a:spcBef>
          <a:spcPct val="0"/>
        </a:spcBef>
        <a:buNone/>
        <a:defRPr sz="2800" kern="1200">
          <a:solidFill>
            <a:schemeClr val="accent4">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customscatt.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ustomscat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53000"/>
            <a:ext cx="9144000" cy="1219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800" y="152400"/>
            <a:ext cx="7086600" cy="536575"/>
          </a:xfrm>
        </p:spPr>
        <p:txBody>
          <a:bodyPr/>
          <a:lstStyle/>
          <a:p>
            <a:r>
              <a:rPr lang="en-US" dirty="0" smtClean="0">
                <a:solidFill>
                  <a:schemeClr val="tx1">
                    <a:lumMod val="85000"/>
                    <a:lumOff val="15000"/>
                  </a:schemeClr>
                </a:solidFill>
              </a:rPr>
              <a:t>The Customs Assessment Trade Toolkit (CATT)</a:t>
            </a:r>
            <a:endParaRPr lang="en-US" dirty="0">
              <a:solidFill>
                <a:schemeClr val="tx1">
                  <a:lumMod val="85000"/>
                  <a:lumOff val="15000"/>
                </a:schemeClr>
              </a:solidFill>
            </a:endParaRPr>
          </a:p>
        </p:txBody>
      </p:sp>
      <p:sp>
        <p:nvSpPr>
          <p:cNvPr id="3" name="Subtitle 2"/>
          <p:cNvSpPr>
            <a:spLocks noGrp="1"/>
          </p:cNvSpPr>
          <p:nvPr>
            <p:ph type="subTitle" idx="1"/>
          </p:nvPr>
        </p:nvSpPr>
        <p:spPr>
          <a:xfrm>
            <a:off x="381000" y="5105400"/>
            <a:ext cx="8382000" cy="990600"/>
          </a:xfrm>
        </p:spPr>
        <p:txBody>
          <a:bodyPr>
            <a:normAutofit fontScale="62500" lnSpcReduction="20000"/>
          </a:bodyPr>
          <a:lstStyle/>
          <a:p>
            <a:endParaRPr lang="en-US" b="1" dirty="0" smtClean="0">
              <a:solidFill>
                <a:schemeClr val="bg1"/>
              </a:solidFill>
            </a:endParaRPr>
          </a:p>
          <a:p>
            <a:pPr algn="r"/>
            <a:r>
              <a:rPr lang="en-US" b="1" dirty="0" smtClean="0">
                <a:solidFill>
                  <a:schemeClr val="bg1"/>
                </a:solidFill>
              </a:rPr>
              <a:t>Enrique Fanta</a:t>
            </a:r>
          </a:p>
          <a:p>
            <a:pPr algn="r"/>
            <a:r>
              <a:rPr lang="en-US" b="1" dirty="0" smtClean="0">
                <a:solidFill>
                  <a:schemeClr val="bg1"/>
                </a:solidFill>
              </a:rPr>
              <a:t>World Bank</a:t>
            </a:r>
          </a:p>
          <a:p>
            <a:pPr algn="r"/>
            <a:r>
              <a:rPr lang="en-US" b="1" dirty="0" smtClean="0">
                <a:solidFill>
                  <a:schemeClr val="bg1"/>
                </a:solidFill>
              </a:rPr>
              <a:t>June 2014</a:t>
            </a:r>
          </a:p>
        </p:txBody>
      </p:sp>
      <p:pic>
        <p:nvPicPr>
          <p:cNvPr id="4" name="Picture 3"/>
          <p:cNvPicPr/>
          <p:nvPr/>
        </p:nvPicPr>
        <p:blipFill>
          <a:blip r:embed="rId3" cstate="print"/>
          <a:srcRect/>
          <a:stretch>
            <a:fillRect/>
          </a:stretch>
        </p:blipFill>
        <p:spPr bwMode="auto">
          <a:xfrm>
            <a:off x="685800" y="76200"/>
            <a:ext cx="762000" cy="685800"/>
          </a:xfrm>
          <a:prstGeom prst="rect">
            <a:avLst/>
          </a:prstGeom>
          <a:noFill/>
          <a:ln w="9525">
            <a:noFill/>
            <a:miter lim="800000"/>
            <a:headEnd/>
            <a:tailEnd/>
          </a:ln>
        </p:spPr>
      </p:pic>
      <p:sp>
        <p:nvSpPr>
          <p:cNvPr id="5" name="Rectangle 4"/>
          <p:cNvSpPr/>
          <p:nvPr/>
        </p:nvSpPr>
        <p:spPr>
          <a:xfrm>
            <a:off x="0" y="838200"/>
            <a:ext cx="9144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219200"/>
            <a:ext cx="9144000" cy="914400"/>
          </a:xfrm>
          <a:prstGeom prst="rect">
            <a:avLst/>
          </a:prstGeom>
          <a:solidFill>
            <a:srgbClr val="C8545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4" cstate="print"/>
          <a:srcRect/>
          <a:stretch>
            <a:fillRect/>
          </a:stretch>
        </p:blipFill>
        <p:spPr bwMode="auto">
          <a:xfrm>
            <a:off x="3200400" y="2133600"/>
            <a:ext cx="2933700" cy="2800350"/>
          </a:xfrm>
          <a:prstGeom prst="rect">
            <a:avLst/>
          </a:prstGeom>
          <a:noFill/>
          <a:ln w="9525">
            <a:noFill/>
            <a:miter lim="800000"/>
            <a:headEnd/>
            <a:tailEnd/>
          </a:ln>
        </p:spPr>
      </p:pic>
      <p:cxnSp>
        <p:nvCxnSpPr>
          <p:cNvPr id="11" name="Straight Connector 10"/>
          <p:cNvCxnSpPr/>
          <p:nvPr/>
        </p:nvCxnSpPr>
        <p:spPr>
          <a:xfrm>
            <a:off x="0" y="4953000"/>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172200"/>
            <a:ext cx="9144000" cy="228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381000" y="6274716"/>
            <a:ext cx="83820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hlinkClick r:id="rId5"/>
              </a:rPr>
              <a:t>www.customscatt.org</a:t>
            </a:r>
            <a:r>
              <a:rPr lang="en-US" b="1" dirty="0" smtClean="0">
                <a:solidFill>
                  <a:schemeClr val="tx1"/>
                </a:solidFill>
              </a:rPr>
              <a:t>   </a:t>
            </a:r>
          </a:p>
        </p:txBody>
      </p:sp>
      <p:pic>
        <p:nvPicPr>
          <p:cNvPr id="1026" name="Picture 2" descr="LogoW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780" y="6324600"/>
            <a:ext cx="9525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Results – Basic Dimensions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07022" y="1671638"/>
            <a:ext cx="6265378" cy="4957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Results – Basic Dimensions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371600" y="1656607"/>
            <a:ext cx="6188075" cy="4896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Customs Toolkit: Performance Indicators</a:t>
            </a:r>
            <a:endParaRPr lang="en-US" dirty="0"/>
          </a:p>
        </p:txBody>
      </p:sp>
      <p:pic>
        <p:nvPicPr>
          <p:cNvPr id="4" name="Picture 3" descr="Untitled_edited.jpg"/>
          <p:cNvPicPr>
            <a:picLocks noChangeAspect="1"/>
          </p:cNvPicPr>
          <p:nvPr/>
        </p:nvPicPr>
        <p:blipFill>
          <a:blip r:embed="rId2" cstate="print">
            <a:lum contrast="-30000"/>
          </a:blip>
          <a:stretch>
            <a:fillRect/>
          </a:stretch>
        </p:blipFill>
        <p:spPr>
          <a:xfrm>
            <a:off x="609600" y="1447800"/>
            <a:ext cx="7620000" cy="5092047"/>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on Key Indicators</a:t>
            </a:r>
            <a:endParaRPr lang="en-US" dirty="0"/>
          </a:p>
        </p:txBody>
      </p:sp>
      <p:graphicFrame>
        <p:nvGraphicFramePr>
          <p:cNvPr id="5" name="Chart 4"/>
          <p:cNvGraphicFramePr>
            <a:graphicFrameLocks noGrp="1"/>
          </p:cNvGraphicFramePr>
          <p:nvPr/>
        </p:nvGraphicFramePr>
        <p:xfrm>
          <a:off x="990600" y="2438400"/>
          <a:ext cx="6694810" cy="4287093"/>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3"/>
          <p:cNvSpPr>
            <a:spLocks noGrp="1"/>
          </p:cNvSpPr>
          <p:nvPr>
            <p:ph idx="1"/>
          </p:nvPr>
        </p:nvSpPr>
        <p:spPr>
          <a:xfrm>
            <a:off x="228600" y="1447800"/>
            <a:ext cx="8534400" cy="4800600"/>
          </a:xfrm>
        </p:spPr>
        <p:txBody>
          <a:bodyPr/>
          <a:lstStyle/>
          <a:p>
            <a:pPr marL="342900" lvl="1" indent="-342900">
              <a:buFont typeface="Arial" pitchFamily="34" charset="0"/>
              <a:buChar char="•"/>
            </a:pPr>
            <a:r>
              <a:rPr lang="en-US" b="1" dirty="0" smtClean="0"/>
              <a:t>120 indicators</a:t>
            </a:r>
            <a:r>
              <a:rPr lang="en-US" dirty="0" smtClean="0"/>
              <a:t>, in 10 functional categories</a:t>
            </a:r>
          </a:p>
          <a:p>
            <a:pPr marL="342900" lvl="1" indent="-342900">
              <a:buFont typeface="Arial" pitchFamily="34" charset="0"/>
              <a:buChar char="•"/>
            </a:pPr>
            <a:r>
              <a:rPr lang="en-US" dirty="0" smtClean="0"/>
              <a:t>The toolkit do not just collect the “number”, but all the </a:t>
            </a:r>
            <a:r>
              <a:rPr lang="en-US" b="1" dirty="0" smtClean="0"/>
              <a:t>metadata </a:t>
            </a:r>
            <a:r>
              <a:rPr lang="en-US" dirty="0" smtClean="0"/>
              <a:t>necessary o understand the indicator.</a:t>
            </a:r>
            <a:endParaRPr lang="en-US" sz="18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Each Toolkit Card Looks Like…</a:t>
            </a:r>
            <a:endParaRPr lang="en-US" dirty="0"/>
          </a:p>
        </p:txBody>
      </p:sp>
      <p:sp>
        <p:nvSpPr>
          <p:cNvPr id="8" name="Content Placeholder 3"/>
          <p:cNvSpPr>
            <a:spLocks noGrp="1"/>
          </p:cNvSpPr>
          <p:nvPr>
            <p:ph idx="1"/>
          </p:nvPr>
        </p:nvSpPr>
        <p:spPr>
          <a:xfrm>
            <a:off x="228600" y="1447800"/>
            <a:ext cx="8534400" cy="5029200"/>
          </a:xfrm>
        </p:spPr>
        <p:txBody>
          <a:bodyPr>
            <a:normAutofit/>
          </a:bodyPr>
          <a:lstStyle/>
          <a:p>
            <a:pPr marL="342900" lvl="1" indent="-342900">
              <a:buFont typeface="Arial" pitchFamily="34" charset="0"/>
              <a:buChar char="•"/>
            </a:pPr>
            <a:r>
              <a:rPr lang="en-US" b="1" dirty="0" smtClean="0"/>
              <a:t>Information associated to each </a:t>
            </a:r>
          </a:p>
          <a:p>
            <a:pPr marL="342900" lvl="1" indent="-342900">
              <a:buNone/>
            </a:pPr>
            <a:r>
              <a:rPr lang="en-US" b="1" dirty="0" smtClean="0"/>
              <a:t>Indicator:</a:t>
            </a:r>
          </a:p>
          <a:p>
            <a:pPr marL="342900" lvl="1" indent="-342900">
              <a:buFontTx/>
              <a:buChar char="-"/>
            </a:pPr>
            <a:r>
              <a:rPr lang="en-US" sz="1800" dirty="0" smtClean="0"/>
              <a:t>Area</a:t>
            </a:r>
          </a:p>
          <a:p>
            <a:pPr marL="342900" lvl="1" indent="-342900">
              <a:buFontTx/>
              <a:buChar char="-"/>
            </a:pPr>
            <a:r>
              <a:rPr lang="en-US" sz="1800" dirty="0" smtClean="0"/>
              <a:t>Detailed Description</a:t>
            </a:r>
          </a:p>
          <a:p>
            <a:pPr marL="342900" lvl="1" indent="-342900">
              <a:buFontTx/>
              <a:buChar char="-"/>
            </a:pPr>
            <a:r>
              <a:rPr lang="en-US" sz="1800" dirty="0" smtClean="0"/>
              <a:t>Weight and Type of Indicator</a:t>
            </a:r>
          </a:p>
          <a:p>
            <a:pPr marL="342900" lvl="1" indent="-342900">
              <a:buFontTx/>
              <a:buChar char="-"/>
            </a:pPr>
            <a:r>
              <a:rPr lang="en-US" sz="1800" dirty="0" smtClean="0"/>
              <a:t>Measurement Order</a:t>
            </a:r>
          </a:p>
          <a:p>
            <a:pPr marL="342900" lvl="1" indent="-342900">
              <a:buFontTx/>
              <a:buChar char="-"/>
            </a:pPr>
            <a:r>
              <a:rPr lang="en-US" sz="1800" dirty="0" smtClean="0"/>
              <a:t>Good Practice</a:t>
            </a:r>
          </a:p>
          <a:p>
            <a:pPr marL="342900" lvl="1" indent="-342900">
              <a:buFontTx/>
              <a:buChar char="-"/>
            </a:pPr>
            <a:r>
              <a:rPr lang="en-US" sz="1800" dirty="0" smtClean="0"/>
              <a:t>Verification Mechanism</a:t>
            </a:r>
          </a:p>
          <a:p>
            <a:pPr marL="342900" lvl="1" indent="-342900">
              <a:buFontTx/>
              <a:buChar char="-"/>
            </a:pPr>
            <a:r>
              <a:rPr lang="en-US" sz="1800" dirty="0" smtClean="0"/>
              <a:t>Measurement Methodology</a:t>
            </a:r>
          </a:p>
          <a:p>
            <a:pPr marL="342900" lvl="1" indent="-342900">
              <a:buFontTx/>
              <a:buChar char="-"/>
            </a:pPr>
            <a:r>
              <a:rPr lang="en-US" sz="1800" dirty="0" smtClean="0"/>
              <a:t>Sources of Information</a:t>
            </a:r>
          </a:p>
          <a:p>
            <a:pPr marL="342900" lvl="1" indent="-342900">
              <a:buFontTx/>
              <a:buChar char="-"/>
            </a:pPr>
            <a:r>
              <a:rPr lang="en-US" sz="1800" dirty="0" smtClean="0"/>
              <a:t>Formula to Calculate the Indicator</a:t>
            </a:r>
          </a:p>
          <a:p>
            <a:pPr marL="342900" lvl="1" indent="-342900">
              <a:buFontTx/>
              <a:buChar char="-"/>
            </a:pPr>
            <a:r>
              <a:rPr lang="en-US" sz="1800" dirty="0" smtClean="0"/>
              <a:t>Normalization Rules</a:t>
            </a:r>
          </a:p>
          <a:p>
            <a:pPr marL="342900" lvl="1" indent="-342900">
              <a:buFontTx/>
              <a:buChar char="-"/>
            </a:pPr>
            <a:r>
              <a:rPr lang="en-US" sz="1800" dirty="0" smtClean="0"/>
              <a:t>Additional Methodological Comments</a:t>
            </a:r>
          </a:p>
          <a:p>
            <a:pPr marL="342900" lvl="1" indent="-342900">
              <a:buFontTx/>
              <a:buChar char="-"/>
            </a:pPr>
            <a:r>
              <a:rPr lang="en-US" sz="1800" dirty="0" smtClean="0"/>
              <a:t>Dimensions Affected by the Indicator</a:t>
            </a:r>
          </a:p>
          <a:p>
            <a:pPr marL="342900" lvl="1" indent="-342900">
              <a:buFontTx/>
              <a:buChar char="-"/>
            </a:pPr>
            <a:endParaRPr lang="en-US" sz="1800" dirty="0" smtClean="0"/>
          </a:p>
        </p:txBody>
      </p:sp>
      <p:pic>
        <p:nvPicPr>
          <p:cNvPr id="1026" name="Picture 2"/>
          <p:cNvPicPr>
            <a:picLocks noChangeAspect="1" noChangeArrowheads="1"/>
          </p:cNvPicPr>
          <p:nvPr/>
        </p:nvPicPr>
        <p:blipFill>
          <a:blip r:embed="rId2" cstate="print"/>
          <a:srcRect/>
          <a:stretch>
            <a:fillRect/>
          </a:stretch>
        </p:blipFill>
        <p:spPr bwMode="auto">
          <a:xfrm>
            <a:off x="4572000" y="1524000"/>
            <a:ext cx="4289425" cy="485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System Roadmap</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09600" y="1905000"/>
            <a:ext cx="7914658"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a:t>
            </a:r>
            <a:endParaRPr lang="en-US" dirty="0"/>
          </a:p>
        </p:txBody>
      </p:sp>
      <p:sp>
        <p:nvSpPr>
          <p:cNvPr id="4" name="TextBox 3"/>
          <p:cNvSpPr txBox="1"/>
          <p:nvPr/>
        </p:nvSpPr>
        <p:spPr>
          <a:xfrm>
            <a:off x="7162800" y="2667000"/>
            <a:ext cx="1143000" cy="2862322"/>
          </a:xfrm>
          <a:prstGeom prst="rect">
            <a:avLst/>
          </a:prstGeom>
          <a:noFill/>
        </p:spPr>
        <p:txBody>
          <a:bodyPr wrap="square" rtlCol="0">
            <a:spAutoFit/>
          </a:bodyPr>
          <a:lstStyle/>
          <a:p>
            <a:r>
              <a:rPr lang="en-US" sz="3600" b="1" dirty="0" smtClean="0">
                <a:solidFill>
                  <a:schemeClr val="bg1">
                    <a:lumMod val="85000"/>
                  </a:schemeClr>
                </a:solidFill>
              </a:rPr>
              <a:t>2008</a:t>
            </a:r>
          </a:p>
          <a:p>
            <a:r>
              <a:rPr lang="en-US" sz="3600" b="1" dirty="0" smtClean="0">
                <a:solidFill>
                  <a:schemeClr val="bg1">
                    <a:lumMod val="65000"/>
                  </a:schemeClr>
                </a:solidFill>
              </a:rPr>
              <a:t>2009</a:t>
            </a:r>
          </a:p>
          <a:p>
            <a:r>
              <a:rPr lang="en-US" sz="3600" b="1" dirty="0" smtClean="0">
                <a:solidFill>
                  <a:schemeClr val="tx1">
                    <a:lumMod val="75000"/>
                    <a:lumOff val="25000"/>
                  </a:schemeClr>
                </a:solidFill>
              </a:rPr>
              <a:t>2010</a:t>
            </a:r>
          </a:p>
          <a:p>
            <a:r>
              <a:rPr lang="en-US" sz="3600" b="1" dirty="0" smtClean="0">
                <a:solidFill>
                  <a:schemeClr val="bg1">
                    <a:lumMod val="65000"/>
                  </a:schemeClr>
                </a:solidFill>
              </a:rPr>
              <a:t>2011</a:t>
            </a:r>
          </a:p>
          <a:p>
            <a:r>
              <a:rPr lang="en-US" sz="3600" b="1" dirty="0" smtClean="0">
                <a:solidFill>
                  <a:schemeClr val="bg1">
                    <a:lumMod val="85000"/>
                  </a:schemeClr>
                </a:solidFill>
              </a:rPr>
              <a:t>2012</a:t>
            </a:r>
          </a:p>
        </p:txBody>
      </p:sp>
      <p:pic>
        <p:nvPicPr>
          <p:cNvPr id="5" name="Picture 2"/>
          <p:cNvPicPr>
            <a:picLocks noChangeAspect="1" noChangeArrowheads="1"/>
          </p:cNvPicPr>
          <p:nvPr/>
        </p:nvPicPr>
        <p:blipFill>
          <a:blip r:embed="rId2" cstate="print"/>
          <a:srcRect/>
          <a:stretch>
            <a:fillRect/>
          </a:stretch>
        </p:blipFill>
        <p:spPr bwMode="auto">
          <a:xfrm>
            <a:off x="3048000" y="3015463"/>
            <a:ext cx="3505200" cy="239473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33400" y="3276600"/>
            <a:ext cx="2398173" cy="1905000"/>
          </a:xfrm>
          <a:prstGeom prst="rect">
            <a:avLst/>
          </a:prstGeom>
          <a:noFill/>
          <a:ln w="9525">
            <a:noFill/>
            <a:miter lim="800000"/>
            <a:headEnd/>
            <a:tailEnd/>
          </a:ln>
          <a:effectLst/>
        </p:spPr>
      </p:pic>
      <p:sp>
        <p:nvSpPr>
          <p:cNvPr id="7" name="TextBox 6"/>
          <p:cNvSpPr txBox="1"/>
          <p:nvPr/>
        </p:nvSpPr>
        <p:spPr>
          <a:xfrm>
            <a:off x="457200" y="4989493"/>
            <a:ext cx="2362200" cy="954107"/>
          </a:xfrm>
          <a:prstGeom prst="rect">
            <a:avLst/>
          </a:prstGeom>
          <a:noFill/>
        </p:spPr>
        <p:txBody>
          <a:bodyPr wrap="square" rtlCol="0">
            <a:spAutoFit/>
          </a:bodyPr>
          <a:lstStyle/>
          <a:p>
            <a:pPr algn="ctr"/>
            <a:r>
              <a:rPr lang="en-US" sz="2800" dirty="0" smtClean="0">
                <a:solidFill>
                  <a:schemeClr val="tx1">
                    <a:lumMod val="85000"/>
                    <a:lumOff val="15000"/>
                  </a:schemeClr>
                </a:solidFill>
              </a:rPr>
              <a:t>Customs Performance</a:t>
            </a:r>
            <a:endParaRPr lang="en-US" sz="2800" dirty="0">
              <a:solidFill>
                <a:schemeClr val="tx1">
                  <a:lumMod val="85000"/>
                  <a:lumOff val="15000"/>
                </a:schemeClr>
              </a:solidFill>
            </a:endParaRPr>
          </a:p>
        </p:txBody>
      </p:sp>
      <p:sp>
        <p:nvSpPr>
          <p:cNvPr id="8" name="TextBox 7"/>
          <p:cNvSpPr txBox="1"/>
          <p:nvPr/>
        </p:nvSpPr>
        <p:spPr>
          <a:xfrm>
            <a:off x="3429000" y="5420380"/>
            <a:ext cx="2743200" cy="523220"/>
          </a:xfrm>
          <a:prstGeom prst="rect">
            <a:avLst/>
          </a:prstGeom>
          <a:noFill/>
        </p:spPr>
        <p:txBody>
          <a:bodyPr wrap="square" rtlCol="0">
            <a:spAutoFit/>
          </a:bodyPr>
          <a:lstStyle/>
          <a:p>
            <a:pPr algn="ctr"/>
            <a:r>
              <a:rPr lang="en-US" sz="2800" dirty="0" smtClean="0">
                <a:solidFill>
                  <a:schemeClr val="tx1">
                    <a:lumMod val="85000"/>
                    <a:lumOff val="15000"/>
                  </a:schemeClr>
                </a:solidFill>
              </a:rPr>
              <a:t>Across Countries</a:t>
            </a:r>
            <a:endParaRPr lang="en-US" sz="2800" dirty="0">
              <a:solidFill>
                <a:schemeClr val="tx1">
                  <a:lumMod val="85000"/>
                  <a:lumOff val="15000"/>
                </a:schemeClr>
              </a:solidFill>
            </a:endParaRPr>
          </a:p>
        </p:txBody>
      </p:sp>
      <p:sp>
        <p:nvSpPr>
          <p:cNvPr id="9" name="TextBox 8"/>
          <p:cNvSpPr txBox="1"/>
          <p:nvPr/>
        </p:nvSpPr>
        <p:spPr>
          <a:xfrm>
            <a:off x="6781800" y="5420380"/>
            <a:ext cx="1905000" cy="523220"/>
          </a:xfrm>
          <a:prstGeom prst="rect">
            <a:avLst/>
          </a:prstGeom>
          <a:noFill/>
        </p:spPr>
        <p:txBody>
          <a:bodyPr wrap="square" rtlCol="0">
            <a:spAutoFit/>
          </a:bodyPr>
          <a:lstStyle/>
          <a:p>
            <a:pPr algn="ctr"/>
            <a:r>
              <a:rPr lang="en-US" sz="2800" dirty="0" smtClean="0">
                <a:solidFill>
                  <a:schemeClr val="tx1">
                    <a:lumMod val="85000"/>
                    <a:lumOff val="15000"/>
                  </a:schemeClr>
                </a:solidFill>
              </a:rPr>
              <a:t>Over Time</a:t>
            </a:r>
            <a:endParaRPr lang="en-US" sz="2800" dirty="0">
              <a:solidFill>
                <a:schemeClr val="tx1">
                  <a:lumMod val="85000"/>
                  <a:lumOff val="15000"/>
                </a:schemeClr>
              </a:solidFill>
            </a:endParaRPr>
          </a:p>
        </p:txBody>
      </p:sp>
      <p:sp>
        <p:nvSpPr>
          <p:cNvPr id="10" name="Rectangle 9"/>
          <p:cNvSpPr/>
          <p:nvPr/>
        </p:nvSpPr>
        <p:spPr>
          <a:xfrm>
            <a:off x="304800" y="1905000"/>
            <a:ext cx="8458200" cy="4114800"/>
          </a:xfrm>
          <a:prstGeom prst="rect">
            <a:avLst/>
          </a:prstGeom>
          <a:noFill/>
          <a:ln w="635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2133600"/>
            <a:ext cx="2057400" cy="457200"/>
          </a:xfrm>
          <a:prstGeom prst="rect">
            <a:avLst/>
          </a:prstGeom>
          <a:solidFill>
            <a:schemeClr val="accent6">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Measure</a:t>
            </a:r>
            <a:endParaRPr lang="en-US" sz="2400" dirty="0"/>
          </a:p>
        </p:txBody>
      </p:sp>
      <p:sp>
        <p:nvSpPr>
          <p:cNvPr id="12" name="Rectangle 11"/>
          <p:cNvSpPr/>
          <p:nvPr/>
        </p:nvSpPr>
        <p:spPr>
          <a:xfrm>
            <a:off x="3657600" y="2133600"/>
            <a:ext cx="2209800" cy="457200"/>
          </a:xfrm>
          <a:prstGeom prst="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Compare</a:t>
            </a:r>
            <a:endParaRPr lang="en-US" sz="2400" dirty="0"/>
          </a:p>
        </p:txBody>
      </p:sp>
      <p:sp>
        <p:nvSpPr>
          <p:cNvPr id="13" name="Rectangle 12"/>
          <p:cNvSpPr/>
          <p:nvPr/>
        </p:nvSpPr>
        <p:spPr>
          <a:xfrm>
            <a:off x="6858000" y="2133600"/>
            <a:ext cx="1828800" cy="457200"/>
          </a:xfrm>
          <a:prstGeom prst="rect">
            <a:avLst/>
          </a:prstGeom>
          <a:solidFill>
            <a:schemeClr val="accent6">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Store</a:t>
            </a:r>
            <a:endParaRPr lang="en-US" sz="2400" dirty="0"/>
          </a:p>
        </p:txBody>
      </p:sp>
      <p:cxnSp>
        <p:nvCxnSpPr>
          <p:cNvPr id="15" name="Elbow Connector 14"/>
          <p:cNvCxnSpPr>
            <a:stCxn id="11" idx="3"/>
            <a:endCxn id="12" idx="1"/>
          </p:cNvCxnSpPr>
          <p:nvPr/>
        </p:nvCxnSpPr>
        <p:spPr>
          <a:xfrm>
            <a:off x="2667000" y="2362200"/>
            <a:ext cx="990600" cy="1588"/>
          </a:xfrm>
          <a:prstGeom prst="bent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1"/>
            <a:endCxn id="12" idx="3"/>
          </p:cNvCxnSpPr>
          <p:nvPr/>
        </p:nvCxnSpPr>
        <p:spPr>
          <a:xfrm rot="10800000">
            <a:off x="5867400" y="2362200"/>
            <a:ext cx="990600" cy="1588"/>
          </a:xfrm>
          <a:prstGeom prst="bent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System Functions</a:t>
            </a:r>
            <a:endParaRPr lang="en-US" dirty="0"/>
          </a:p>
        </p:txBody>
      </p:sp>
      <p:graphicFrame>
        <p:nvGraphicFramePr>
          <p:cNvPr id="28" name="Diagram 27"/>
          <p:cNvGraphicFramePr/>
          <p:nvPr/>
        </p:nvGraphicFramePr>
        <p:xfrm>
          <a:off x="381000" y="1447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724400" y="1676400"/>
            <a:ext cx="4038600" cy="4783283"/>
          </a:xfrm>
          <a:prstGeom prst="rect">
            <a:avLst/>
          </a:prstGeom>
          <a:noFill/>
          <a:ln w="9525">
            <a:noFill/>
            <a:miter lim="800000"/>
            <a:headEnd/>
            <a:tailEnd/>
          </a:ln>
          <a:effectLst/>
        </p:spPr>
      </p:pic>
      <p:graphicFrame>
        <p:nvGraphicFramePr>
          <p:cNvPr id="5" name="Diagram 4"/>
          <p:cNvGraphicFramePr/>
          <p:nvPr/>
        </p:nvGraphicFramePr>
        <p:xfrm>
          <a:off x="457200" y="2057400"/>
          <a:ext cx="38862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Filling Indicators</a:t>
            </a:r>
            <a:endParaRPr lang="en-US" dirty="0"/>
          </a:p>
        </p:txBody>
      </p:sp>
      <p:sp>
        <p:nvSpPr>
          <p:cNvPr id="6" name="TextBox 5"/>
          <p:cNvSpPr txBox="1"/>
          <p:nvPr/>
        </p:nvSpPr>
        <p:spPr>
          <a:xfrm>
            <a:off x="1066800" y="1524000"/>
            <a:ext cx="2286000" cy="369332"/>
          </a:xfrm>
          <a:prstGeom prst="rect">
            <a:avLst/>
          </a:prstGeom>
          <a:noFill/>
        </p:spPr>
        <p:txBody>
          <a:bodyPr wrap="square" rtlCol="0">
            <a:spAutoFit/>
          </a:bodyPr>
          <a:lstStyle/>
          <a:p>
            <a:pPr algn="ctr"/>
            <a:r>
              <a:rPr lang="en-US" dirty="0" smtClean="0">
                <a:solidFill>
                  <a:schemeClr val="tx1">
                    <a:lumMod val="75000"/>
                    <a:lumOff val="25000"/>
                  </a:schemeClr>
                </a:solidFill>
              </a:rPr>
              <a:t>Indicator Selector</a:t>
            </a:r>
          </a:p>
        </p:txBody>
      </p:sp>
      <p:sp>
        <p:nvSpPr>
          <p:cNvPr id="10" name="TextBox 9"/>
          <p:cNvSpPr txBox="1"/>
          <p:nvPr/>
        </p:nvSpPr>
        <p:spPr>
          <a:xfrm>
            <a:off x="4800600" y="1524000"/>
            <a:ext cx="3200400" cy="369332"/>
          </a:xfrm>
          <a:prstGeom prst="rect">
            <a:avLst/>
          </a:prstGeom>
          <a:noFill/>
        </p:spPr>
        <p:txBody>
          <a:bodyPr wrap="square" rtlCol="0">
            <a:spAutoFit/>
          </a:bodyPr>
          <a:lstStyle/>
          <a:p>
            <a:pPr algn="ctr"/>
            <a:r>
              <a:rPr lang="en-US" dirty="0" smtClean="0">
                <a:solidFill>
                  <a:schemeClr val="tx1">
                    <a:lumMod val="75000"/>
                    <a:lumOff val="25000"/>
                  </a:schemeClr>
                </a:solidFill>
              </a:rPr>
              <a:t>Indicator Measurement Area</a:t>
            </a:r>
          </a:p>
        </p:txBody>
      </p:sp>
      <p:pic>
        <p:nvPicPr>
          <p:cNvPr id="4098" name="Picture 2"/>
          <p:cNvPicPr>
            <a:picLocks noChangeAspect="1" noChangeArrowheads="1"/>
          </p:cNvPicPr>
          <p:nvPr/>
        </p:nvPicPr>
        <p:blipFill>
          <a:blip r:embed="rId2" cstate="print"/>
          <a:srcRect/>
          <a:stretch>
            <a:fillRect/>
          </a:stretch>
        </p:blipFill>
        <p:spPr bwMode="auto">
          <a:xfrm>
            <a:off x="774731" y="1981200"/>
            <a:ext cx="7683469" cy="4557713"/>
          </a:xfrm>
          <a:prstGeom prst="rect">
            <a:avLst/>
          </a:prstGeom>
          <a:noFill/>
          <a:ln w="9525">
            <a:solidFill>
              <a:schemeClr val="tx1">
                <a:lumMod val="85000"/>
                <a:lumOff val="15000"/>
              </a:schemeClr>
            </a:solidFill>
            <a:prstDash val="sysDot"/>
            <a:miter lim="800000"/>
            <a:headEnd/>
            <a:tailEnd/>
          </a:ln>
        </p:spPr>
      </p:pic>
      <p:cxnSp>
        <p:nvCxnSpPr>
          <p:cNvPr id="7" name="Straight Arrow Connector 6"/>
          <p:cNvCxnSpPr/>
          <p:nvPr/>
        </p:nvCxnSpPr>
        <p:spPr>
          <a:xfrm rot="5400000">
            <a:off x="2628900" y="2171700"/>
            <a:ext cx="685800" cy="1588"/>
          </a:xfrm>
          <a:prstGeom prst="straightConnector1">
            <a:avLst/>
          </a:prstGeom>
          <a:ln w="19050">
            <a:solidFill>
              <a:schemeClr val="accent6">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526088" y="2400300"/>
            <a:ext cx="1143000" cy="1588"/>
          </a:xfrm>
          <a:prstGeom prst="straightConnector1">
            <a:avLst/>
          </a:prstGeom>
          <a:ln w="19050">
            <a:solidFill>
              <a:schemeClr val="accent6">
                <a:lumMod val="9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integrated monitoring tool for measuring Customs performance over time.</a:t>
            </a:r>
          </a:p>
          <a:p>
            <a:endParaRPr lang="en-US" dirty="0" smtClean="0"/>
          </a:p>
          <a:p>
            <a:r>
              <a:rPr lang="en-US" dirty="0" smtClean="0"/>
              <a:t>Used to evaluate the relative strengths and weaknesses of any Customs administration and compare them to best practices. </a:t>
            </a:r>
          </a:p>
          <a:p>
            <a:endParaRPr lang="en-US" dirty="0" smtClean="0"/>
          </a:p>
          <a:p>
            <a:r>
              <a:rPr lang="en-US" dirty="0" smtClean="0"/>
              <a:t>All data is objectively verifiable and comparable across countries and across time periods. </a:t>
            </a:r>
          </a:p>
          <a:p>
            <a:endParaRPr lang="en-US" dirty="0" smtClean="0"/>
          </a:p>
          <a:p>
            <a:r>
              <a:rPr lang="en-US" dirty="0" smtClean="0"/>
              <a:t>Reports are automated. The tool is multilingual, English French and Spanish</a:t>
            </a:r>
            <a:endParaRPr lang="en-US" dirty="0"/>
          </a:p>
        </p:txBody>
      </p:sp>
      <p:sp>
        <p:nvSpPr>
          <p:cNvPr id="3" name="Title 2"/>
          <p:cNvSpPr>
            <a:spLocks noGrp="1"/>
          </p:cNvSpPr>
          <p:nvPr>
            <p:ph type="title"/>
          </p:nvPr>
        </p:nvSpPr>
        <p:spPr/>
        <p:txBody>
          <a:bodyPr/>
          <a:lstStyle/>
          <a:p>
            <a:r>
              <a:rPr lang="en-US" dirty="0" smtClean="0"/>
              <a:t>Features – What is CATT?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Analyzing Country Assessment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447800"/>
            <a:ext cx="8534400" cy="5118857"/>
          </a:xfrm>
          <a:prstGeom prst="rect">
            <a:avLst/>
          </a:prstGeom>
          <a:noFill/>
          <a:ln w="9525">
            <a:solidFill>
              <a:schemeClr val="tx1">
                <a:lumMod val="85000"/>
                <a:lumOff val="15000"/>
              </a:schemeClr>
            </a:solidFill>
            <a:prstDash val="sysDot"/>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Measure progress by dimensions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57200" y="2054949"/>
            <a:ext cx="5419725" cy="4269651"/>
          </a:xfrm>
          <a:prstGeom prst="rect">
            <a:avLst/>
          </a:prstGeom>
          <a:noFill/>
          <a:ln w="9525">
            <a:solidFill>
              <a:schemeClr val="tx1">
                <a:lumMod val="85000"/>
                <a:lumOff val="15000"/>
              </a:schemeClr>
            </a:solidFill>
            <a:prstDash val="sysDot"/>
            <a:miter lim="800000"/>
            <a:headEnd/>
            <a:tailEnd/>
          </a:ln>
        </p:spPr>
      </p:pic>
      <p:sp>
        <p:nvSpPr>
          <p:cNvPr id="5" name="TextBox 4"/>
          <p:cNvSpPr txBox="1"/>
          <p:nvPr/>
        </p:nvSpPr>
        <p:spPr>
          <a:xfrm>
            <a:off x="6096000" y="3505200"/>
            <a:ext cx="2514600" cy="923330"/>
          </a:xfrm>
          <a:prstGeom prst="rect">
            <a:avLst/>
          </a:prstGeom>
          <a:noFill/>
        </p:spPr>
        <p:txBody>
          <a:bodyPr wrap="square" rtlCol="0">
            <a:spAutoFit/>
          </a:bodyPr>
          <a:lstStyle/>
          <a:p>
            <a:r>
              <a:rPr lang="en-US" dirty="0" smtClean="0">
                <a:solidFill>
                  <a:schemeClr val="tx1">
                    <a:lumMod val="75000"/>
                    <a:lumOff val="25000"/>
                  </a:schemeClr>
                </a:solidFill>
              </a:rPr>
              <a:t>View specific dimension values per year to analyze progress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Tools for Country</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362200" y="2057400"/>
            <a:ext cx="6477000" cy="4212397"/>
          </a:xfrm>
          <a:prstGeom prst="rect">
            <a:avLst/>
          </a:prstGeom>
          <a:noFill/>
          <a:ln w="9525">
            <a:solidFill>
              <a:schemeClr val="tx1">
                <a:lumMod val="85000"/>
                <a:lumOff val="15000"/>
              </a:schemeClr>
            </a:solidFill>
            <a:prstDash val="sysDot"/>
            <a:miter lim="800000"/>
            <a:headEnd/>
            <a:tailEnd/>
          </a:ln>
        </p:spPr>
      </p:pic>
      <p:sp>
        <p:nvSpPr>
          <p:cNvPr id="6" name="TextBox 5"/>
          <p:cNvSpPr txBox="1"/>
          <p:nvPr/>
        </p:nvSpPr>
        <p:spPr>
          <a:xfrm>
            <a:off x="152400" y="3733800"/>
            <a:ext cx="2133600" cy="923330"/>
          </a:xfrm>
          <a:prstGeom prst="rect">
            <a:avLst/>
          </a:prstGeom>
          <a:noFill/>
        </p:spPr>
        <p:txBody>
          <a:bodyPr wrap="square" rtlCol="0">
            <a:spAutoFit/>
          </a:bodyPr>
          <a:lstStyle/>
          <a:p>
            <a:pPr algn="r"/>
            <a:r>
              <a:rPr lang="en-US" dirty="0" smtClean="0">
                <a:solidFill>
                  <a:schemeClr val="tx1">
                    <a:lumMod val="75000"/>
                    <a:lumOff val="25000"/>
                  </a:schemeClr>
                </a:solidFill>
              </a:rPr>
              <a:t>Easy comparison in the region and any other country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Tools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 y="1676400"/>
            <a:ext cx="4419600" cy="4738705"/>
          </a:xfrm>
          <a:prstGeom prst="rect">
            <a:avLst/>
          </a:prstGeom>
          <a:noFill/>
          <a:ln w="9525">
            <a:solidFill>
              <a:schemeClr val="tx1">
                <a:lumMod val="85000"/>
                <a:lumOff val="15000"/>
              </a:schemeClr>
            </a:solidFill>
            <a:prstDash val="sysDot"/>
            <a:miter lim="800000"/>
            <a:headEnd/>
            <a:tailEnd/>
          </a:ln>
        </p:spPr>
      </p:pic>
      <p:sp>
        <p:nvSpPr>
          <p:cNvPr id="5" name="TextBox 4"/>
          <p:cNvSpPr txBox="1"/>
          <p:nvPr/>
        </p:nvSpPr>
        <p:spPr>
          <a:xfrm>
            <a:off x="5181600" y="3429000"/>
            <a:ext cx="2514600" cy="923330"/>
          </a:xfrm>
          <a:prstGeom prst="rect">
            <a:avLst/>
          </a:prstGeom>
          <a:noFill/>
        </p:spPr>
        <p:txBody>
          <a:bodyPr wrap="square" rtlCol="0">
            <a:spAutoFit/>
          </a:bodyPr>
          <a:lstStyle/>
          <a:p>
            <a:r>
              <a:rPr lang="en-US" dirty="0" smtClean="0">
                <a:solidFill>
                  <a:schemeClr val="tx1">
                    <a:lumMod val="75000"/>
                    <a:lumOff val="25000"/>
                  </a:schemeClr>
                </a:solidFill>
              </a:rPr>
              <a:t>Comparisons between any country along all six dimensions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Tools</a:t>
            </a:r>
            <a:endParaRPr lang="en-US" dirty="0"/>
          </a:p>
        </p:txBody>
      </p:sp>
      <p:sp>
        <p:nvSpPr>
          <p:cNvPr id="6" name="TextBox 5"/>
          <p:cNvSpPr txBox="1"/>
          <p:nvPr/>
        </p:nvSpPr>
        <p:spPr>
          <a:xfrm>
            <a:off x="228600" y="2057400"/>
            <a:ext cx="3581400" cy="646331"/>
          </a:xfrm>
          <a:prstGeom prst="rect">
            <a:avLst/>
          </a:prstGeom>
          <a:noFill/>
        </p:spPr>
        <p:txBody>
          <a:bodyPr wrap="square" rtlCol="0">
            <a:spAutoFit/>
          </a:bodyPr>
          <a:lstStyle/>
          <a:p>
            <a:pPr algn="r"/>
            <a:r>
              <a:rPr lang="en-US" dirty="0" smtClean="0">
                <a:solidFill>
                  <a:schemeClr val="tx1">
                    <a:lumMod val="75000"/>
                    <a:lumOff val="25000"/>
                  </a:schemeClr>
                </a:solidFill>
              </a:rPr>
              <a:t>Compare country totals against other countries or entire regions</a:t>
            </a:r>
          </a:p>
        </p:txBody>
      </p:sp>
      <p:pic>
        <p:nvPicPr>
          <p:cNvPr id="1029" name="Picture 5"/>
          <p:cNvPicPr>
            <a:picLocks noChangeAspect="1" noChangeArrowheads="1"/>
          </p:cNvPicPr>
          <p:nvPr/>
        </p:nvPicPr>
        <p:blipFill>
          <a:blip r:embed="rId2" cstate="print"/>
          <a:srcRect/>
          <a:stretch>
            <a:fillRect/>
          </a:stretch>
        </p:blipFill>
        <p:spPr bwMode="auto">
          <a:xfrm>
            <a:off x="4191000" y="1600200"/>
            <a:ext cx="3943350" cy="5042070"/>
          </a:xfrm>
          <a:prstGeom prst="rect">
            <a:avLst/>
          </a:prstGeom>
          <a:noFill/>
          <a:ln w="9525">
            <a:solidFill>
              <a:schemeClr val="tx1">
                <a:lumMod val="85000"/>
                <a:lumOff val="15000"/>
              </a:schemeClr>
            </a:solidFill>
            <a:prstDash val="sysDot"/>
            <a:miter lim="800000"/>
            <a:headEnd/>
            <a:tailEnd/>
          </a:ln>
        </p:spPr>
      </p:pic>
      <p:sp>
        <p:nvSpPr>
          <p:cNvPr id="11" name="TextBox 10"/>
          <p:cNvSpPr txBox="1"/>
          <p:nvPr/>
        </p:nvSpPr>
        <p:spPr>
          <a:xfrm>
            <a:off x="228600" y="2819400"/>
            <a:ext cx="3581400" cy="369332"/>
          </a:xfrm>
          <a:prstGeom prst="rect">
            <a:avLst/>
          </a:prstGeom>
          <a:noFill/>
        </p:spPr>
        <p:txBody>
          <a:bodyPr wrap="square" rtlCol="0">
            <a:spAutoFit/>
          </a:bodyPr>
          <a:lstStyle/>
          <a:p>
            <a:pPr algn="r"/>
            <a:r>
              <a:rPr lang="en-US" dirty="0" smtClean="0">
                <a:solidFill>
                  <a:schemeClr val="tx1">
                    <a:lumMod val="75000"/>
                    <a:lumOff val="25000"/>
                  </a:schemeClr>
                </a:solidFill>
              </a:rPr>
              <a:t>Select a particular year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Counterparts were interested in applying the tool to evaluate their relative strengths and weaknesses based on objective information and evidence</a:t>
            </a:r>
          </a:p>
          <a:p>
            <a:r>
              <a:rPr lang="en-US" dirty="0" smtClean="0"/>
              <a:t>Also they were motivated to know about what kind of customs are they (world class, contender, in progress, or underperforming)</a:t>
            </a:r>
          </a:p>
          <a:p>
            <a:r>
              <a:rPr lang="en-US" dirty="0" smtClean="0"/>
              <a:t>They worth the integral feature of the tool since not only customs aspects are evaluated but also other related ones to support customs (HR, IT, budget) and the flexibility of the tool to incorporate different kind of methods to measure the indicators</a:t>
            </a:r>
          </a:p>
          <a:p>
            <a:r>
              <a:rPr lang="en-US" dirty="0" smtClean="0"/>
              <a:t>When the customs are integrated with internal revenue (as both pilots), the tool evaluated common offices as well such as audit and risk management.</a:t>
            </a:r>
          </a:p>
          <a:p>
            <a:endParaRPr lang="en-US" dirty="0" smtClean="0"/>
          </a:p>
          <a:p>
            <a:endParaRPr lang="en-US" dirty="0"/>
          </a:p>
        </p:txBody>
      </p:sp>
      <p:sp>
        <p:nvSpPr>
          <p:cNvPr id="3" name="Title 2"/>
          <p:cNvSpPr>
            <a:spLocks noGrp="1"/>
          </p:cNvSpPr>
          <p:nvPr>
            <p:ph type="title"/>
          </p:nvPr>
        </p:nvSpPr>
        <p:spPr/>
        <p:txBody>
          <a:bodyPr/>
          <a:lstStyle/>
          <a:p>
            <a:r>
              <a:rPr lang="en-US" dirty="0" smtClean="0"/>
              <a:t>Pilots Lessons Learned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evaluation enabled the customs and those offices to realize how critical sound coordination among them is for improving customs performance</a:t>
            </a:r>
          </a:p>
          <a:p>
            <a:r>
              <a:rPr lang="en-US" dirty="0" smtClean="0"/>
              <a:t>Also they were interested to know their relative position in comparison with other pilots (what administration is better evaluated, in which dimensions)</a:t>
            </a:r>
          </a:p>
          <a:p>
            <a:r>
              <a:rPr lang="en-US" dirty="0" smtClean="0"/>
              <a:t>Comparing Colombia with Mexico for the former took more than two months to complete the report.  In the case of Mexico with the Web application with interesting results were ready in two weeks.</a:t>
            </a:r>
          </a:p>
          <a:p>
            <a:r>
              <a:rPr lang="en-US" dirty="0" smtClean="0"/>
              <a:t>The pilots by themselves will explore whether the tool might fit to evaluate their own customs administrations especially Mexico</a:t>
            </a:r>
          </a:p>
          <a:p>
            <a:endParaRPr lang="en-US" dirty="0" smtClean="0"/>
          </a:p>
          <a:p>
            <a:endParaRPr lang="en-US" dirty="0"/>
          </a:p>
        </p:txBody>
      </p:sp>
      <p:sp>
        <p:nvSpPr>
          <p:cNvPr id="3" name="Title 2"/>
          <p:cNvSpPr>
            <a:spLocks noGrp="1"/>
          </p:cNvSpPr>
          <p:nvPr>
            <p:ph type="title"/>
          </p:nvPr>
        </p:nvSpPr>
        <p:spPr/>
        <p:txBody>
          <a:bodyPr/>
          <a:lstStyle/>
          <a:p>
            <a:r>
              <a:rPr lang="en-US" dirty="0" smtClean="0"/>
              <a:t>Pilots Lessons Learned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methodology might fit very well in the doing business agenda whether the country is interested on improving the DB scores.</a:t>
            </a:r>
          </a:p>
          <a:p>
            <a:r>
              <a:rPr lang="en-US" dirty="0" smtClean="0"/>
              <a:t>In that sense the methodology might provide evidence and arguments to justify better the scores attained. </a:t>
            </a:r>
          </a:p>
          <a:p>
            <a:r>
              <a:rPr lang="en-US" dirty="0" smtClean="0"/>
              <a:t>Five weeks preparation for LAC countries is fine, but less developed countries have required sometimes more than 8 weeks</a:t>
            </a:r>
          </a:p>
          <a:p>
            <a:endParaRPr lang="en-US" dirty="0"/>
          </a:p>
        </p:txBody>
      </p:sp>
      <p:sp>
        <p:nvSpPr>
          <p:cNvPr id="3" name="Title 2"/>
          <p:cNvSpPr>
            <a:spLocks noGrp="1"/>
          </p:cNvSpPr>
          <p:nvPr>
            <p:ph type="title"/>
          </p:nvPr>
        </p:nvSpPr>
        <p:spPr/>
        <p:txBody>
          <a:bodyPr/>
          <a:lstStyle/>
          <a:p>
            <a:r>
              <a:rPr lang="en-US" dirty="0" smtClean="0"/>
              <a:t>Pilots Lessons Learned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Focusing on domestic benchmarking rather international one</a:t>
            </a:r>
          </a:p>
          <a:p>
            <a:pPr lvl="1"/>
            <a:r>
              <a:rPr lang="en-US" dirty="0" smtClean="0"/>
              <a:t>Continue with the “good international practice approach”</a:t>
            </a:r>
          </a:p>
          <a:p>
            <a:pPr lvl="1"/>
            <a:r>
              <a:rPr lang="en-US" dirty="0" smtClean="0"/>
              <a:t>Opening y/n t/f indicators</a:t>
            </a:r>
          </a:p>
          <a:p>
            <a:r>
              <a:rPr lang="en-US" dirty="0" smtClean="0"/>
              <a:t>Working closely with WCO and international community for adopting WCO standards, by</a:t>
            </a:r>
          </a:p>
          <a:p>
            <a:pPr lvl="1"/>
            <a:r>
              <a:rPr lang="en-US" dirty="0" smtClean="0"/>
              <a:t>Using WCO glossary </a:t>
            </a:r>
          </a:p>
          <a:p>
            <a:pPr lvl="1"/>
            <a:r>
              <a:rPr lang="en-US" dirty="0" smtClean="0"/>
              <a:t>Using WCO capacity building framework for ensuring all needed indicators are included</a:t>
            </a:r>
          </a:p>
          <a:p>
            <a:pPr lvl="1"/>
            <a:r>
              <a:rPr lang="en-US" dirty="0" smtClean="0"/>
              <a:t>Including Revised Kyoto Convention defined practices as primary good international practice</a:t>
            </a:r>
          </a:p>
          <a:p>
            <a:pPr lvl="1"/>
            <a:r>
              <a:rPr lang="en-US" dirty="0" smtClean="0"/>
              <a:t>Including WTO agreement on Trade Facilitation</a:t>
            </a:r>
            <a:endParaRPr lang="en-US" dirty="0"/>
          </a:p>
        </p:txBody>
      </p:sp>
      <p:sp>
        <p:nvSpPr>
          <p:cNvPr id="3" name="Title 2"/>
          <p:cNvSpPr>
            <a:spLocks noGrp="1"/>
          </p:cNvSpPr>
          <p:nvPr>
            <p:ph type="title"/>
          </p:nvPr>
        </p:nvSpPr>
        <p:spPr/>
        <p:txBody>
          <a:bodyPr/>
          <a:lstStyle/>
          <a:p>
            <a:r>
              <a:rPr lang="en-US" dirty="0" smtClean="0"/>
              <a:t>CATT 3</a:t>
            </a:r>
            <a:endParaRPr lang="en-US" dirty="0"/>
          </a:p>
        </p:txBody>
      </p:sp>
    </p:spTree>
    <p:extLst>
      <p:ext uri="{BB962C8B-B14F-4D97-AF65-F5344CB8AC3E}">
        <p14:creationId xmlns:p14="http://schemas.microsoft.com/office/powerpoint/2010/main" val="427729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tool was developed in the LAC region in 2010 with financing from Bank budget and different Trust Funds</a:t>
            </a:r>
          </a:p>
          <a:p>
            <a:r>
              <a:rPr lang="en-US" dirty="0" smtClean="0"/>
              <a:t>International partner organizations that were consulted in the development of the tool include e.g. World Customs Organization, Word Trade Organization, International Chamber of Commerce, IMF, EU and bilateral donors.  </a:t>
            </a:r>
          </a:p>
          <a:p>
            <a:r>
              <a:rPr lang="en-US" dirty="0" smtClean="0"/>
              <a:t>A third version of the methodology (‘CATT3’) is currently in the development stage,</a:t>
            </a:r>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24150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a:t>
            </a:r>
            <a:r>
              <a:rPr lang="en-US" dirty="0"/>
              <a:t>tool has been </a:t>
            </a:r>
            <a:r>
              <a:rPr lang="en-US" dirty="0" smtClean="0"/>
              <a:t>performed </a:t>
            </a:r>
            <a:r>
              <a:rPr lang="en-US" dirty="0"/>
              <a:t>in Mexico, Colombia, Peru, Costa Rica, El Salvador, Nicaragua</a:t>
            </a:r>
            <a:r>
              <a:rPr lang="en-US" dirty="0" smtClean="0"/>
              <a:t>, Paraguay, Suriname </a:t>
            </a:r>
            <a:r>
              <a:rPr lang="en-US" dirty="0"/>
              <a:t>Jamaica, St. Lucia, </a:t>
            </a:r>
            <a:r>
              <a:rPr lang="en-US" dirty="0" smtClean="0"/>
              <a:t>Barbados, Saint Vincent and the Grenadines, </a:t>
            </a:r>
            <a:r>
              <a:rPr lang="en-US" dirty="0"/>
              <a:t>T</a:t>
            </a:r>
            <a:r>
              <a:rPr lang="en-US" dirty="0" smtClean="0"/>
              <a:t>rinidad and Tobago, Dominica, Paraguay, Brazil, Haiti and Benin. In now being applied in Salvador and Mauritania</a:t>
            </a:r>
            <a:endParaRPr lang="en-US" dirty="0"/>
          </a:p>
          <a:p>
            <a:r>
              <a:rPr lang="en-US" dirty="0" smtClean="0"/>
              <a:t>Mexico has done the CATT twice and used the results for their strategic planning. Nicaragua, El Salvador and Colombia are adopting CATT as their tool for measuring Customs performance</a:t>
            </a:r>
          </a:p>
          <a:p>
            <a:r>
              <a:rPr lang="en-US" dirty="0" smtClean="0"/>
              <a:t>Several countries have asked to repeat the CATT and some have requested follow up technical assistance. Already done in Mexico, Colombia and  in Nicaragua, now going to El Salvador</a:t>
            </a:r>
          </a:p>
          <a:p>
            <a:r>
              <a:rPr lang="en-US" dirty="0" smtClean="0"/>
              <a:t>The CATT assessments are currently planned for  Guatemala, Guinea and Chile. </a:t>
            </a:r>
          </a:p>
          <a:p>
            <a:r>
              <a:rPr lang="en-US" dirty="0" smtClean="0"/>
              <a:t>Outside the LAC region, </a:t>
            </a:r>
            <a:r>
              <a:rPr lang="en-US" dirty="0"/>
              <a:t>G</a:t>
            </a:r>
            <a:r>
              <a:rPr lang="en-US" dirty="0" smtClean="0"/>
              <a:t>eorgia, Armenia, Azerbaijan, Pakistan,  Madagascar and Tunisia have expressed interest of conducting the CATT. Also working to perform together with IAMTAX in Croatia, Belarus and Ukraine. In Africa region is planned to carry out CATT in Guinea, Mauritania, Cote D’Ivoire and Burkina Faso.</a:t>
            </a:r>
          </a:p>
        </p:txBody>
      </p:sp>
      <p:sp>
        <p:nvSpPr>
          <p:cNvPr id="3" name="Title 2"/>
          <p:cNvSpPr>
            <a:spLocks noGrp="1"/>
          </p:cNvSpPr>
          <p:nvPr>
            <p:ph type="title"/>
          </p:nvPr>
        </p:nvSpPr>
        <p:spPr/>
        <p:txBody>
          <a:bodyPr/>
          <a:lstStyle/>
          <a:p>
            <a:r>
              <a:rPr lang="en-US" dirty="0" smtClean="0"/>
              <a:t>Strong Demand</a:t>
            </a:r>
            <a:endParaRPr lang="en-US" dirty="0"/>
          </a:p>
        </p:txBody>
      </p:sp>
    </p:spTree>
    <p:extLst>
      <p:ext uri="{BB962C8B-B14F-4D97-AF65-F5344CB8AC3E}">
        <p14:creationId xmlns:p14="http://schemas.microsoft.com/office/powerpoint/2010/main" val="122691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Assessment of a Customs office using 120 indicators in seven dimensions</a:t>
            </a:r>
          </a:p>
          <a:p>
            <a:endParaRPr lang="en-US" dirty="0" smtClean="0"/>
          </a:p>
          <a:p>
            <a:r>
              <a:rPr lang="en-US" dirty="0" smtClean="0"/>
              <a:t>Indicators benchmark individual best practices, collected from the literature as seen in </a:t>
            </a:r>
            <a:r>
              <a:rPr lang="en-US" dirty="0" smtClean="0">
                <a:hlinkClick r:id="rId2"/>
              </a:rPr>
              <a:t>http://www.customscatt.org</a:t>
            </a:r>
            <a:endParaRPr lang="en-US" dirty="0" smtClean="0"/>
          </a:p>
          <a:p>
            <a:r>
              <a:rPr lang="en-US" dirty="0" smtClean="0"/>
              <a:t>CATT has Spanish, English and French version</a:t>
            </a:r>
          </a:p>
          <a:p>
            <a:pPr marL="0" indent="0">
              <a:buNone/>
            </a:pPr>
            <a:endParaRPr lang="en-US" dirty="0" smtClean="0"/>
          </a:p>
        </p:txBody>
      </p:sp>
      <p:sp>
        <p:nvSpPr>
          <p:cNvPr id="3" name="Title 2"/>
          <p:cNvSpPr>
            <a:spLocks noGrp="1"/>
          </p:cNvSpPr>
          <p:nvPr>
            <p:ph type="title"/>
          </p:nvPr>
        </p:nvSpPr>
        <p:spPr/>
        <p:txBody>
          <a:bodyPr/>
          <a:lstStyle/>
          <a:p>
            <a:r>
              <a:rPr lang="en-US" dirty="0" smtClean="0"/>
              <a:t>Assessment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Process Orientation: </a:t>
            </a:r>
            <a:r>
              <a:rPr lang="en-US" dirty="0" smtClean="0"/>
              <a:t>Measures the degree in which the customs office manages its formal processes, regulations, procedures and documentation, as well as the degree in which the office can improve on the formal aspects of managing a customs office.  </a:t>
            </a:r>
          </a:p>
          <a:p>
            <a:endParaRPr lang="en-US" dirty="0" smtClean="0"/>
          </a:p>
          <a:p>
            <a:r>
              <a:rPr lang="en-US" b="1" dirty="0" smtClean="0"/>
              <a:t>Strategic Thinking: </a:t>
            </a:r>
            <a:r>
              <a:rPr lang="en-US" dirty="0" smtClean="0"/>
              <a:t>Measures the ability of the customs office to seek innovation and imagine new and different futures that may lead the organization to redefine its core strategies to improve according to some defined master plan, and includes such important issues as the existence of a modernization program and the existence of strategic plans.</a:t>
            </a:r>
          </a:p>
          <a:p>
            <a:endParaRPr lang="en-US" dirty="0" smtClean="0"/>
          </a:p>
          <a:p>
            <a:r>
              <a:rPr lang="en-US" b="1" dirty="0" smtClean="0"/>
              <a:t>Control: </a:t>
            </a:r>
            <a:r>
              <a:rPr lang="en-US" dirty="0" smtClean="0"/>
              <a:t>Measures the ability of the customs office to enforce compliance with Customs law and helps generate the sense of risk through improved methods of control.</a:t>
            </a:r>
            <a:endParaRPr lang="en-US" dirty="0"/>
          </a:p>
        </p:txBody>
      </p:sp>
      <p:sp>
        <p:nvSpPr>
          <p:cNvPr id="3" name="Title 2"/>
          <p:cNvSpPr>
            <a:spLocks noGrp="1"/>
          </p:cNvSpPr>
          <p:nvPr>
            <p:ph type="title"/>
          </p:nvPr>
        </p:nvSpPr>
        <p:spPr/>
        <p:txBody>
          <a:bodyPr/>
          <a:lstStyle/>
          <a:p>
            <a:r>
              <a:rPr lang="en-US" smtClean="0"/>
              <a:t>Dimensions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Efficiency:	</a:t>
            </a:r>
            <a:r>
              <a:rPr lang="en-US" dirty="0" smtClean="0"/>
              <a:t>Measures the ability of the customs office to achieve results with minimum cost and the ability of the customs office to get things done quickly; excise taxes effectively, process declarations and customs procedure quickly, etc.</a:t>
            </a:r>
          </a:p>
          <a:p>
            <a:endParaRPr lang="en-US" dirty="0" smtClean="0"/>
          </a:p>
          <a:p>
            <a:r>
              <a:rPr lang="en-US" b="1" dirty="0" smtClean="0"/>
              <a:t>Effectiveness: </a:t>
            </a:r>
            <a:r>
              <a:rPr lang="en-US" dirty="0" smtClean="0"/>
              <a:t>Measures the ability of the customs office to get the right things done and the quality of the organizational structures needed for the operation of an effective customs office. This measures infrastructure, technology, training, physical resources, laboratories, budget, etc.</a:t>
            </a:r>
          </a:p>
          <a:p>
            <a:endParaRPr lang="en-US" dirty="0" smtClean="0"/>
          </a:p>
          <a:p>
            <a:r>
              <a:rPr lang="en-US" b="1" dirty="0" smtClean="0"/>
              <a:t>Facilitation: </a:t>
            </a:r>
            <a:r>
              <a:rPr lang="en-US" dirty="0" smtClean="0"/>
              <a:t>Measures the ability of the customs office to make tasks for its customers and trade operators easy and simple.</a:t>
            </a:r>
          </a:p>
          <a:p>
            <a:endParaRPr lang="en-US" dirty="0" smtClean="0"/>
          </a:p>
          <a:p>
            <a:r>
              <a:rPr lang="en-US" b="1" dirty="0" smtClean="0"/>
              <a:t>Transparency: </a:t>
            </a:r>
            <a:r>
              <a:rPr lang="en-US" dirty="0" smtClean="0"/>
              <a:t>Measures the ease with which trade operators, internal and external users can gain access to information held by customs.</a:t>
            </a:r>
            <a:endParaRPr lang="en-US" dirty="0"/>
          </a:p>
        </p:txBody>
      </p:sp>
      <p:sp>
        <p:nvSpPr>
          <p:cNvPr id="3" name="Title 2"/>
          <p:cNvSpPr>
            <a:spLocks noGrp="1"/>
          </p:cNvSpPr>
          <p:nvPr>
            <p:ph type="title"/>
          </p:nvPr>
        </p:nvSpPr>
        <p:spPr/>
        <p:txBody>
          <a:bodyPr/>
          <a:lstStyle/>
          <a:p>
            <a:r>
              <a:rPr lang="en-US" dirty="0" smtClean="0"/>
              <a:t>Dimensions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 of Indicators</a:t>
            </a:r>
            <a:endParaRPr lang="en-US" dirty="0"/>
          </a:p>
        </p:txBody>
      </p:sp>
      <p:sp>
        <p:nvSpPr>
          <p:cNvPr id="5" name="Right Arrow 4"/>
          <p:cNvSpPr/>
          <p:nvPr/>
        </p:nvSpPr>
        <p:spPr>
          <a:xfrm>
            <a:off x="3581400" y="1828800"/>
            <a:ext cx="5105400" cy="842211"/>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7  DIMENSIONS</a:t>
            </a:r>
            <a:endParaRPr lang="en-US" sz="1400" dirty="0"/>
          </a:p>
        </p:txBody>
      </p:sp>
      <p:sp>
        <p:nvSpPr>
          <p:cNvPr id="7" name="Down Arrow 6"/>
          <p:cNvSpPr/>
          <p:nvPr/>
        </p:nvSpPr>
        <p:spPr>
          <a:xfrm>
            <a:off x="340894" y="3429000"/>
            <a:ext cx="1030706" cy="2438400"/>
          </a:xfrm>
          <a:prstGeom prst="downArrow">
            <a:avLst>
              <a:gd name="adj1" fmla="val 39063"/>
              <a:gd name="adj2" fmla="val 50000"/>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a:t>
            </a:r>
          </a:p>
          <a:p>
            <a:pPr algn="ctr"/>
            <a:endParaRPr lang="en-US" sz="1400" dirty="0"/>
          </a:p>
          <a:p>
            <a:pPr algn="ctr"/>
            <a:r>
              <a:rPr lang="en-US" sz="1400" dirty="0" smtClean="0"/>
              <a:t>A</a:t>
            </a:r>
            <a:br>
              <a:rPr lang="en-US" sz="1400" dirty="0" smtClean="0"/>
            </a:br>
            <a:r>
              <a:rPr lang="en-US" sz="1400" dirty="0" smtClean="0"/>
              <a:t>R</a:t>
            </a:r>
            <a:br>
              <a:rPr lang="en-US" sz="1400" dirty="0" smtClean="0"/>
            </a:br>
            <a:r>
              <a:rPr lang="en-US" sz="1400" dirty="0" smtClean="0"/>
              <a:t>E</a:t>
            </a:r>
            <a:br>
              <a:rPr lang="en-US" sz="1400" dirty="0" smtClean="0"/>
            </a:br>
            <a:r>
              <a:rPr lang="en-US" sz="1400" dirty="0" smtClean="0"/>
              <a:t>A</a:t>
            </a:r>
            <a:br>
              <a:rPr lang="en-US" sz="1400" dirty="0" smtClean="0"/>
            </a:br>
            <a:r>
              <a:rPr lang="en-US" sz="1400" dirty="0" smtClean="0"/>
              <a:t>S</a:t>
            </a:r>
            <a:endParaRPr lang="en-US" sz="1400" dirty="0"/>
          </a:p>
        </p:txBody>
      </p:sp>
      <p:pic>
        <p:nvPicPr>
          <p:cNvPr id="8" name="Picture 2"/>
          <p:cNvPicPr>
            <a:picLocks noChangeAspect="1" noChangeArrowheads="1"/>
          </p:cNvPicPr>
          <p:nvPr/>
        </p:nvPicPr>
        <p:blipFill>
          <a:blip r:embed="rId2" cstate="print"/>
          <a:srcRect/>
          <a:stretch>
            <a:fillRect/>
          </a:stretch>
        </p:blipFill>
        <p:spPr bwMode="auto">
          <a:xfrm>
            <a:off x="1752600" y="2895600"/>
            <a:ext cx="6996045"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Indicators by dimensions</a:t>
            </a:r>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371600" y="1828800"/>
            <a:ext cx="6453699" cy="4707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TotalTime>
  <Words>1131</Words>
  <Application>Microsoft Office PowerPoint</Application>
  <PresentationFormat>Affichage à l'écran (4:3)</PresentationFormat>
  <Paragraphs>147</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Office Theme</vt:lpstr>
      <vt:lpstr>The Customs Assessment Trade Toolkit (CATT)</vt:lpstr>
      <vt:lpstr>Features – What is CATT?</vt:lpstr>
      <vt:lpstr>Background</vt:lpstr>
      <vt:lpstr>Strong Demand</vt:lpstr>
      <vt:lpstr>Assessment</vt:lpstr>
      <vt:lpstr>Dimensions</vt:lpstr>
      <vt:lpstr>Dimensions</vt:lpstr>
      <vt:lpstr>Organization of Indicators</vt:lpstr>
      <vt:lpstr>Indicators by dimensions</vt:lpstr>
      <vt:lpstr>Reporting Results – Basic Dimensions</vt:lpstr>
      <vt:lpstr>Reporting Results – Basic Dimensions</vt:lpstr>
      <vt:lpstr>Customs Toolkit: Performance Indicators</vt:lpstr>
      <vt:lpstr>Reporting on Key Indicators</vt:lpstr>
      <vt:lpstr>How Each Toolkit Card Looks Like…</vt:lpstr>
      <vt:lpstr>Web System Roadmap</vt:lpstr>
      <vt:lpstr>Goals</vt:lpstr>
      <vt:lpstr>Web System Functions</vt:lpstr>
      <vt:lpstr>Presentation</vt:lpstr>
      <vt:lpstr>Filling Indicators</vt:lpstr>
      <vt:lpstr>Analyzing Country Assessment</vt:lpstr>
      <vt:lpstr>Measure progress by dimensions</vt:lpstr>
      <vt:lpstr>Comparison Tools for Country</vt:lpstr>
      <vt:lpstr>Comparison Tools</vt:lpstr>
      <vt:lpstr>Comparison Tools</vt:lpstr>
      <vt:lpstr>Pilots Lessons Learned</vt:lpstr>
      <vt:lpstr>Pilots Lessons Learned</vt:lpstr>
      <vt:lpstr>Pilots Lessons Learned</vt:lpstr>
      <vt:lpstr>CATT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Customs Assessment Trade Toolkit (CATT)</dc:title>
  <dc:creator>root</dc:creator>
  <cp:lastModifiedBy>Kelly Labar</cp:lastModifiedBy>
  <cp:revision>180</cp:revision>
  <dcterms:created xsi:type="dcterms:W3CDTF">2010-08-12T20:47:01Z</dcterms:created>
  <dcterms:modified xsi:type="dcterms:W3CDTF">2014-06-09T14:43:41Z</dcterms:modified>
</cp:coreProperties>
</file>