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5" r:id="rId3"/>
    <p:sldId id="263" r:id="rId4"/>
    <p:sldId id="262" r:id="rId5"/>
    <p:sldId id="266" r:id="rId6"/>
    <p:sldId id="258" r:id="rId7"/>
    <p:sldId id="261" r:id="rId8"/>
    <p:sldId id="260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C8353-E521-43F7-9577-4C32820F682F}" v="20" dt="2026-03-24T11:16:05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mmet" userId="1046fb31da1e6946" providerId="LiveId" clId="{18722225-7216-4B62-B7CC-5363727A513D}"/>
    <pc:docChg chg="undo custSel addSld delSld modSld">
      <pc:chgData name="sylvie lemmet" userId="1046fb31da1e6946" providerId="LiveId" clId="{18722225-7216-4B62-B7CC-5363727A513D}" dt="2026-03-24T11:20:57.376" v="902" actId="27636"/>
      <pc:docMkLst>
        <pc:docMk/>
      </pc:docMkLst>
      <pc:sldChg chg="addSp modSp mod">
        <pc:chgData name="sylvie lemmet" userId="1046fb31da1e6946" providerId="LiveId" clId="{18722225-7216-4B62-B7CC-5363727A513D}" dt="2026-03-24T09:55:13.810" v="336" actId="1076"/>
        <pc:sldMkLst>
          <pc:docMk/>
          <pc:sldMk cId="2750829031" sldId="256"/>
        </pc:sldMkLst>
        <pc:spChg chg="mod">
          <ac:chgData name="sylvie lemmet" userId="1046fb31da1e6946" providerId="LiveId" clId="{18722225-7216-4B62-B7CC-5363727A513D}" dt="2026-03-24T09:54:00.261" v="334" actId="207"/>
          <ac:spMkLst>
            <pc:docMk/>
            <pc:sldMk cId="2750829031" sldId="256"/>
            <ac:spMk id="2" creationId="{44BB0A9F-76B0-00C8-E920-6AF1F2D0B228}"/>
          </ac:spMkLst>
        </pc:spChg>
        <pc:picChg chg="add mod">
          <ac:chgData name="sylvie lemmet" userId="1046fb31da1e6946" providerId="LiveId" clId="{18722225-7216-4B62-B7CC-5363727A513D}" dt="2026-03-24T09:55:13.810" v="336" actId="1076"/>
          <ac:picMkLst>
            <pc:docMk/>
            <pc:sldMk cId="2750829031" sldId="256"/>
            <ac:picMk id="4" creationId="{A93753E9-B050-FE08-EFE2-298D3ACC7DC5}"/>
          </ac:picMkLst>
        </pc:picChg>
      </pc:sldChg>
      <pc:sldChg chg="addSp delSp modSp del mod">
        <pc:chgData name="sylvie lemmet" userId="1046fb31da1e6946" providerId="LiveId" clId="{18722225-7216-4B62-B7CC-5363727A513D}" dt="2026-03-23T18:15:30.048" v="239" actId="47"/>
        <pc:sldMkLst>
          <pc:docMk/>
          <pc:sldMk cId="1653753430" sldId="257"/>
        </pc:sldMkLst>
        <pc:picChg chg="del">
          <ac:chgData name="sylvie lemmet" userId="1046fb31da1e6946" providerId="LiveId" clId="{18722225-7216-4B62-B7CC-5363727A513D}" dt="2026-03-23T18:11:54.265" v="222" actId="478"/>
          <ac:picMkLst>
            <pc:docMk/>
            <pc:sldMk cId="1653753430" sldId="257"/>
            <ac:picMk id="6" creationId="{426254D5-6CDE-3AFE-07A6-BC55D1F7F28D}"/>
          </ac:picMkLst>
        </pc:picChg>
        <pc:picChg chg="add mod">
          <ac:chgData name="sylvie lemmet" userId="1046fb31da1e6946" providerId="LiveId" clId="{18722225-7216-4B62-B7CC-5363727A513D}" dt="2026-03-23T18:13:32.514" v="227" actId="1076"/>
          <ac:picMkLst>
            <pc:docMk/>
            <pc:sldMk cId="1653753430" sldId="257"/>
            <ac:picMk id="8" creationId="{EA9CCB10-46A1-BC7D-5FD1-B96EC3D682F9}"/>
          </ac:picMkLst>
        </pc:picChg>
      </pc:sldChg>
      <pc:sldChg chg="modSp mod">
        <pc:chgData name="sylvie lemmet" userId="1046fb31da1e6946" providerId="LiveId" clId="{18722225-7216-4B62-B7CC-5363727A513D}" dt="2026-03-24T09:56:05.025" v="337" actId="20577"/>
        <pc:sldMkLst>
          <pc:docMk/>
          <pc:sldMk cId="2298765578" sldId="258"/>
        </pc:sldMkLst>
        <pc:spChg chg="mod">
          <ac:chgData name="sylvie lemmet" userId="1046fb31da1e6946" providerId="LiveId" clId="{18722225-7216-4B62-B7CC-5363727A513D}" dt="2026-03-24T09:56:05.025" v="337" actId="20577"/>
          <ac:spMkLst>
            <pc:docMk/>
            <pc:sldMk cId="2298765578" sldId="258"/>
            <ac:spMk id="4" creationId="{D8EBAB99-0EBE-4AA0-1C52-5AD6361E9FE6}"/>
          </ac:spMkLst>
        </pc:spChg>
      </pc:sldChg>
      <pc:sldChg chg="modSp add del mod">
        <pc:chgData name="sylvie lemmet" userId="1046fb31da1e6946" providerId="LiveId" clId="{18722225-7216-4B62-B7CC-5363727A513D}" dt="2026-03-24T10:47:01.459" v="822" actId="20577"/>
        <pc:sldMkLst>
          <pc:docMk/>
          <pc:sldMk cId="1440096501" sldId="260"/>
        </pc:sldMkLst>
        <pc:spChg chg="mod">
          <ac:chgData name="sylvie lemmet" userId="1046fb31da1e6946" providerId="LiveId" clId="{18722225-7216-4B62-B7CC-5363727A513D}" dt="2026-03-24T10:47:01.459" v="822" actId="20577"/>
          <ac:spMkLst>
            <pc:docMk/>
            <pc:sldMk cId="1440096501" sldId="260"/>
            <ac:spMk id="4" creationId="{FBA724B7-B5D4-F881-2FDF-035C3BDC1863}"/>
          </ac:spMkLst>
        </pc:spChg>
      </pc:sldChg>
      <pc:sldChg chg="modSp mod">
        <pc:chgData name="sylvie lemmet" userId="1046fb31da1e6946" providerId="LiveId" clId="{18722225-7216-4B62-B7CC-5363727A513D}" dt="2026-03-24T10:41:47.756" v="719" actId="20577"/>
        <pc:sldMkLst>
          <pc:docMk/>
          <pc:sldMk cId="2366007654" sldId="261"/>
        </pc:sldMkLst>
        <pc:spChg chg="mod">
          <ac:chgData name="sylvie lemmet" userId="1046fb31da1e6946" providerId="LiveId" clId="{18722225-7216-4B62-B7CC-5363727A513D}" dt="2026-03-24T10:41:47.756" v="719" actId="20577"/>
          <ac:spMkLst>
            <pc:docMk/>
            <pc:sldMk cId="2366007654" sldId="261"/>
            <ac:spMk id="2" creationId="{517D4AE0-D780-C2CE-B019-08F5F2AD5C81}"/>
          </ac:spMkLst>
        </pc:spChg>
        <pc:spChg chg="mod">
          <ac:chgData name="sylvie lemmet" userId="1046fb31da1e6946" providerId="LiveId" clId="{18722225-7216-4B62-B7CC-5363727A513D}" dt="2026-03-23T18:16:50.849" v="299" actId="5793"/>
          <ac:spMkLst>
            <pc:docMk/>
            <pc:sldMk cId="2366007654" sldId="261"/>
            <ac:spMk id="3" creationId="{C88B26E1-A915-66AD-A670-F97D046084DD}"/>
          </ac:spMkLst>
        </pc:spChg>
      </pc:sldChg>
      <pc:sldChg chg="addSp delSp modSp new mod setBg">
        <pc:chgData name="sylvie lemmet" userId="1046fb31da1e6946" providerId="LiveId" clId="{18722225-7216-4B62-B7CC-5363727A513D}" dt="2026-03-23T15:40:44.134" v="54" actId="20577"/>
        <pc:sldMkLst>
          <pc:docMk/>
          <pc:sldMk cId="204220963" sldId="262"/>
        </pc:sldMkLst>
        <pc:spChg chg="mod">
          <ac:chgData name="sylvie lemmet" userId="1046fb31da1e6946" providerId="LiveId" clId="{18722225-7216-4B62-B7CC-5363727A513D}" dt="2026-03-23T15:40:44.134" v="54" actId="20577"/>
          <ac:spMkLst>
            <pc:docMk/>
            <pc:sldMk cId="204220963" sldId="262"/>
            <ac:spMk id="2" creationId="{022ECE2A-3BEB-9B06-8E3C-214FF4874AC0}"/>
          </ac:spMkLst>
        </pc:spChg>
        <pc:spChg chg="del">
          <ac:chgData name="sylvie lemmet" userId="1046fb31da1e6946" providerId="LiveId" clId="{18722225-7216-4B62-B7CC-5363727A513D}" dt="2026-03-23T15:37:39.315" v="4"/>
          <ac:spMkLst>
            <pc:docMk/>
            <pc:sldMk cId="204220963" sldId="262"/>
            <ac:spMk id="3" creationId="{025D812A-01A2-A314-A405-5C0F32DCF159}"/>
          </ac:spMkLst>
        </pc:spChg>
        <pc:spChg chg="add del">
          <ac:chgData name="sylvie lemmet" userId="1046fb31da1e6946" providerId="LiveId" clId="{18722225-7216-4B62-B7CC-5363727A513D}" dt="2026-03-23T15:39:05.827" v="37" actId="26606"/>
          <ac:spMkLst>
            <pc:docMk/>
            <pc:sldMk cId="204220963" sldId="262"/>
            <ac:spMk id="9" creationId="{53B021B3-DE93-4AB7-8A18-CF5F1CED88B8}"/>
          </ac:spMkLst>
        </pc:spChg>
        <pc:spChg chg="add del">
          <ac:chgData name="sylvie lemmet" userId="1046fb31da1e6946" providerId="LiveId" clId="{18722225-7216-4B62-B7CC-5363727A513D}" dt="2026-03-23T15:39:05.827" v="37" actId="26606"/>
          <ac:spMkLst>
            <pc:docMk/>
            <pc:sldMk cId="204220963" sldId="262"/>
            <ac:spMk id="11" creationId="{52D502E5-F6B4-4D58-B4AE-FC466FF15EE8}"/>
          </ac:spMkLst>
        </pc:spChg>
        <pc:spChg chg="add del">
          <ac:chgData name="sylvie lemmet" userId="1046fb31da1e6946" providerId="LiveId" clId="{18722225-7216-4B62-B7CC-5363727A513D}" dt="2026-03-23T15:39:05.827" v="37" actId="26606"/>
          <ac:spMkLst>
            <pc:docMk/>
            <pc:sldMk cId="204220963" sldId="262"/>
            <ac:spMk id="13" creationId="{9DECDBF4-02B6-4BB4-B65B-B8107AD6A9E8}"/>
          </ac:spMkLst>
        </pc:spChg>
        <pc:graphicFrameChg chg="add mod">
          <ac:chgData name="sylvie lemmet" userId="1046fb31da1e6946" providerId="LiveId" clId="{18722225-7216-4B62-B7CC-5363727A513D}" dt="2026-03-23T15:39:05.827" v="37" actId="26606"/>
          <ac:graphicFrameMkLst>
            <pc:docMk/>
            <pc:sldMk cId="204220963" sldId="262"/>
            <ac:graphicFrameMk id="4" creationId="{1E05E20B-1C4D-8024-D60E-75B69AD94067}"/>
          </ac:graphicFrameMkLst>
        </pc:graphicFrameChg>
      </pc:sldChg>
      <pc:sldChg chg="addSp delSp modSp new mod">
        <pc:chgData name="sylvie lemmet" userId="1046fb31da1e6946" providerId="LiveId" clId="{18722225-7216-4B62-B7CC-5363727A513D}" dt="2026-03-24T10:10:16.260" v="392" actId="1076"/>
        <pc:sldMkLst>
          <pc:docMk/>
          <pc:sldMk cId="3039650671" sldId="263"/>
        </pc:sldMkLst>
        <pc:spChg chg="mod">
          <ac:chgData name="sylvie lemmet" userId="1046fb31da1e6946" providerId="LiveId" clId="{18722225-7216-4B62-B7CC-5363727A513D}" dt="2026-03-23T18:14:58.286" v="237" actId="14100"/>
          <ac:spMkLst>
            <pc:docMk/>
            <pc:sldMk cId="3039650671" sldId="263"/>
            <ac:spMk id="2" creationId="{B160BE0A-92DD-E792-E657-E29B66CB32E5}"/>
          </ac:spMkLst>
        </pc:spChg>
        <pc:spChg chg="del">
          <ac:chgData name="sylvie lemmet" userId="1046fb31da1e6946" providerId="LiveId" clId="{18722225-7216-4B62-B7CC-5363727A513D}" dt="2026-03-23T18:13:41.212" v="228"/>
          <ac:spMkLst>
            <pc:docMk/>
            <pc:sldMk cId="3039650671" sldId="263"/>
            <ac:spMk id="3" creationId="{ED39D5AC-3138-1796-61EB-5D14A0D655B7}"/>
          </ac:spMkLst>
        </pc:spChg>
        <pc:picChg chg="add mod">
          <ac:chgData name="sylvie lemmet" userId="1046fb31da1e6946" providerId="LiveId" clId="{18722225-7216-4B62-B7CC-5363727A513D}" dt="2026-03-24T10:10:16.260" v="392" actId="1076"/>
          <ac:picMkLst>
            <pc:docMk/>
            <pc:sldMk cId="3039650671" sldId="263"/>
            <ac:picMk id="4" creationId="{A004F18A-AED2-9F1E-5BC3-133010489051}"/>
          </ac:picMkLst>
        </pc:picChg>
      </pc:sldChg>
      <pc:sldChg chg="modSp new mod">
        <pc:chgData name="sylvie lemmet" userId="1046fb31da1e6946" providerId="LiveId" clId="{18722225-7216-4B62-B7CC-5363727A513D}" dt="2026-03-24T10:48:29.819" v="859" actId="20577"/>
        <pc:sldMkLst>
          <pc:docMk/>
          <pc:sldMk cId="3230195939" sldId="264"/>
        </pc:sldMkLst>
        <pc:spChg chg="mod">
          <ac:chgData name="sylvie lemmet" userId="1046fb31da1e6946" providerId="LiveId" clId="{18722225-7216-4B62-B7CC-5363727A513D}" dt="2026-03-24T10:48:29.819" v="859" actId="20577"/>
          <ac:spMkLst>
            <pc:docMk/>
            <pc:sldMk cId="3230195939" sldId="264"/>
            <ac:spMk id="2" creationId="{30A3D798-6D61-0D79-B697-5F6166D18BA9}"/>
          </ac:spMkLst>
        </pc:spChg>
        <pc:spChg chg="mod">
          <ac:chgData name="sylvie lemmet" userId="1046fb31da1e6946" providerId="LiveId" clId="{18722225-7216-4B62-B7CC-5363727A513D}" dt="2026-03-24T10:47:53.547" v="842" actId="27636"/>
          <ac:spMkLst>
            <pc:docMk/>
            <pc:sldMk cId="3230195939" sldId="264"/>
            <ac:spMk id="3" creationId="{78F880E3-FFC8-2C33-5309-03958349BE7F}"/>
          </ac:spMkLst>
        </pc:spChg>
      </pc:sldChg>
      <pc:sldChg chg="modSp new mod">
        <pc:chgData name="sylvie lemmet" userId="1046fb31da1e6946" providerId="LiveId" clId="{18722225-7216-4B62-B7CC-5363727A513D}" dt="2026-03-24T11:20:57.376" v="902" actId="27636"/>
        <pc:sldMkLst>
          <pc:docMk/>
          <pc:sldMk cId="954973159" sldId="265"/>
        </pc:sldMkLst>
        <pc:spChg chg="mod">
          <ac:chgData name="sylvie lemmet" userId="1046fb31da1e6946" providerId="LiveId" clId="{18722225-7216-4B62-B7CC-5363727A513D}" dt="2026-03-24T11:20:51.821" v="899" actId="14100"/>
          <ac:spMkLst>
            <pc:docMk/>
            <pc:sldMk cId="954973159" sldId="265"/>
            <ac:spMk id="2" creationId="{EE9757F2-CF9D-D3A2-CA4D-228DBA617FD3}"/>
          </ac:spMkLst>
        </pc:spChg>
        <pc:spChg chg="mod">
          <ac:chgData name="sylvie lemmet" userId="1046fb31da1e6946" providerId="LiveId" clId="{18722225-7216-4B62-B7CC-5363727A513D}" dt="2026-03-24T11:20:57.376" v="902" actId="27636"/>
          <ac:spMkLst>
            <pc:docMk/>
            <pc:sldMk cId="954973159" sldId="265"/>
            <ac:spMk id="3" creationId="{485FEB21-1F84-5E08-8616-D033181F886A}"/>
          </ac:spMkLst>
        </pc:spChg>
      </pc:sldChg>
      <pc:sldChg chg="addSp modSp new mod">
        <pc:chgData name="sylvie lemmet" userId="1046fb31da1e6946" providerId="LiveId" clId="{18722225-7216-4B62-B7CC-5363727A513D}" dt="2026-03-24T10:40:21.532" v="709" actId="255"/>
        <pc:sldMkLst>
          <pc:docMk/>
          <pc:sldMk cId="1761629740" sldId="266"/>
        </pc:sldMkLst>
        <pc:spChg chg="mod">
          <ac:chgData name="sylvie lemmet" userId="1046fb31da1e6946" providerId="LiveId" clId="{18722225-7216-4B62-B7CC-5363727A513D}" dt="2026-03-24T10:40:21.532" v="709" actId="255"/>
          <ac:spMkLst>
            <pc:docMk/>
            <pc:sldMk cId="1761629740" sldId="266"/>
            <ac:spMk id="2" creationId="{880CC3C3-D7CC-F32F-5221-7D797754B55A}"/>
          </ac:spMkLst>
        </pc:spChg>
        <pc:spChg chg="mod">
          <ac:chgData name="sylvie lemmet" userId="1046fb31da1e6946" providerId="LiveId" clId="{18722225-7216-4B62-B7CC-5363727A513D}" dt="2026-03-24T10:25:15.262" v="687" actId="20577"/>
          <ac:spMkLst>
            <pc:docMk/>
            <pc:sldMk cId="1761629740" sldId="266"/>
            <ac:spMk id="3" creationId="{199B969B-631F-E954-72A6-081D56A9420B}"/>
          </ac:spMkLst>
        </pc:spChg>
        <pc:spChg chg="add mod">
          <ac:chgData name="sylvie lemmet" userId="1046fb31da1e6946" providerId="LiveId" clId="{18722225-7216-4B62-B7CC-5363727A513D}" dt="2026-03-24T10:25:25.920" v="690" actId="1076"/>
          <ac:spMkLst>
            <pc:docMk/>
            <pc:sldMk cId="1761629740" sldId="266"/>
            <ac:spMk id="5" creationId="{C89AC97B-2272-50CB-8478-FF4A83FAEB6F}"/>
          </ac:spMkLst>
        </pc:spChg>
        <pc:spChg chg="add mod">
          <ac:chgData name="sylvie lemmet" userId="1046fb31da1e6946" providerId="LiveId" clId="{18722225-7216-4B62-B7CC-5363727A513D}" dt="2026-03-24T10:25:25.920" v="690" actId="1076"/>
          <ac:spMkLst>
            <pc:docMk/>
            <pc:sldMk cId="1761629740" sldId="266"/>
            <ac:spMk id="6" creationId="{0D5D53F9-48F5-C034-B5DB-24A3B978888A}"/>
          </ac:spMkLst>
        </pc:spChg>
        <pc:spChg chg="add mod">
          <ac:chgData name="sylvie lemmet" userId="1046fb31da1e6946" providerId="LiveId" clId="{18722225-7216-4B62-B7CC-5363727A513D}" dt="2026-03-24T10:28:13.205" v="704" actId="14100"/>
          <ac:spMkLst>
            <pc:docMk/>
            <pc:sldMk cId="1761629740" sldId="266"/>
            <ac:spMk id="7" creationId="{9990EEB8-CE4C-56A0-910F-DBB147DFF6D3}"/>
          </ac:spMkLst>
        </pc:spChg>
        <pc:graphicFrameChg chg="add mod modGraphic">
          <ac:chgData name="sylvie lemmet" userId="1046fb31da1e6946" providerId="LiveId" clId="{18722225-7216-4B62-B7CC-5363727A513D}" dt="2026-03-24T10:27:16.610" v="700" actId="255"/>
          <ac:graphicFrameMkLst>
            <pc:docMk/>
            <pc:sldMk cId="1761629740" sldId="266"/>
            <ac:graphicFrameMk id="4" creationId="{449AB1FB-92BD-03F7-0DE1-F0AB0022187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lemm\Downloads\data_webinaire_240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fr-FR"/>
              <a:t>émissions annuelles CO2e en tonnes (non cumulées)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émissions_tonnes_90_00_24!$C$2</c:f>
              <c:strCache>
                <c:ptCount val="1"/>
                <c:pt idx="0">
                  <c:v>1990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(émissions_tonnes_90_00_24!$B$3:$B$7,émissions_tonnes_90_00_24!$B$11:$B$14)</c:f>
              <c:strCache>
                <c:ptCount val="9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  <c:pt idx="3">
                  <c:v>China</c:v>
                </c:pt>
                <c:pt idx="4">
                  <c:v>Russia</c:v>
                </c:pt>
                <c:pt idx="5">
                  <c:v>European Union</c:v>
                </c:pt>
                <c:pt idx="6">
                  <c:v>United Kingdom</c:v>
                </c:pt>
                <c:pt idx="7">
                  <c:v>France</c:v>
                </c:pt>
                <c:pt idx="8">
                  <c:v>United States</c:v>
                </c:pt>
              </c:strCache>
              <c:extLst/>
            </c:strRef>
          </c:cat>
          <c:val>
            <c:numRef>
              <c:f>(émissions_tonnes_90_00_24!$C$3:$C$7,émissions_tonnes_90_00_24!$C$11:$C$14)</c:f>
              <c:numCache>
                <c:formatCode>General</c:formatCode>
                <c:ptCount val="9"/>
                <c:pt idx="0">
                  <c:v>570678267.24369764</c:v>
                </c:pt>
                <c:pt idx="1">
                  <c:v>1348470239.169558</c:v>
                </c:pt>
                <c:pt idx="2">
                  <c:v>395977751.37352985</c:v>
                </c:pt>
                <c:pt idx="3">
                  <c:v>3509254933.8174701</c:v>
                </c:pt>
                <c:pt idx="4">
                  <c:v>2527115645.1748238</c:v>
                </c:pt>
                <c:pt idx="5">
                  <c:v>4055957326.9313073</c:v>
                </c:pt>
                <c:pt idx="6">
                  <c:v>592221852.19462192</c:v>
                </c:pt>
                <c:pt idx="7">
                  <c:v>436706661.67059368</c:v>
                </c:pt>
                <c:pt idx="8">
                  <c:v>5349053945.8274698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A181-4A67-9703-79C7F2CC3B38}"/>
            </c:ext>
          </c:extLst>
        </c:ser>
        <c:ser>
          <c:idx val="1"/>
          <c:order val="1"/>
          <c:tx>
            <c:strRef>
              <c:f>émissions_tonnes_90_00_24!$D$2</c:f>
              <c:strCache>
                <c:ptCount val="1"/>
                <c:pt idx="0">
                  <c:v>2000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(émissions_tonnes_90_00_24!$B$3:$B$7,émissions_tonnes_90_00_24!$B$11:$B$14)</c:f>
              <c:strCache>
                <c:ptCount val="9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  <c:pt idx="3">
                  <c:v>China</c:v>
                </c:pt>
                <c:pt idx="4">
                  <c:v>Russia</c:v>
                </c:pt>
                <c:pt idx="5">
                  <c:v>European Union</c:v>
                </c:pt>
                <c:pt idx="6">
                  <c:v>United Kingdom</c:v>
                </c:pt>
                <c:pt idx="7">
                  <c:v>France</c:v>
                </c:pt>
                <c:pt idx="8">
                  <c:v>United States</c:v>
                </c:pt>
              </c:strCache>
              <c:extLst/>
            </c:strRef>
          </c:cat>
          <c:val>
            <c:numRef>
              <c:f>(émissions_tonnes_90_00_24!$D$3:$D$7,émissions_tonnes_90_00_24!$D$11:$D$14)</c:f>
              <c:numCache>
                <c:formatCode>General</c:formatCode>
                <c:ptCount val="9"/>
                <c:pt idx="0">
                  <c:v>762627802.13704634</c:v>
                </c:pt>
                <c:pt idx="1">
                  <c:v>1856837261.1372864</c:v>
                </c:pt>
                <c:pt idx="2">
                  <c:v>422515661.2448166</c:v>
                </c:pt>
                <c:pt idx="3">
                  <c:v>4760529892.8903437</c:v>
                </c:pt>
                <c:pt idx="4">
                  <c:v>1721463131.5291841</c:v>
                </c:pt>
                <c:pt idx="5">
                  <c:v>3876853808.4620686</c:v>
                </c:pt>
                <c:pt idx="6">
                  <c:v>562248843.11657894</c:v>
                </c:pt>
                <c:pt idx="7">
                  <c:v>450367493.48052901</c:v>
                </c:pt>
                <c:pt idx="8">
                  <c:v>6347890298.1275864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A181-4A67-9703-79C7F2CC3B38}"/>
            </c:ext>
          </c:extLst>
        </c:ser>
        <c:ser>
          <c:idx val="2"/>
          <c:order val="2"/>
          <c:tx>
            <c:strRef>
              <c:f>émissions_tonnes_90_00_24!$E$2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(émissions_tonnes_90_00_24!$B$3:$B$7,émissions_tonnes_90_00_24!$B$11:$B$14)</c:f>
              <c:strCache>
                <c:ptCount val="9"/>
                <c:pt idx="0">
                  <c:v>Brazil</c:v>
                </c:pt>
                <c:pt idx="1">
                  <c:v>India</c:v>
                </c:pt>
                <c:pt idx="2">
                  <c:v>South Africa</c:v>
                </c:pt>
                <c:pt idx="3">
                  <c:v>China</c:v>
                </c:pt>
                <c:pt idx="4">
                  <c:v>Russia</c:v>
                </c:pt>
                <c:pt idx="5">
                  <c:v>European Union</c:v>
                </c:pt>
                <c:pt idx="6">
                  <c:v>United Kingdom</c:v>
                </c:pt>
                <c:pt idx="7">
                  <c:v>France</c:v>
                </c:pt>
                <c:pt idx="8">
                  <c:v>United States</c:v>
                </c:pt>
              </c:strCache>
              <c:extLst/>
            </c:strRef>
          </c:cat>
          <c:val>
            <c:numRef>
              <c:f>(émissions_tonnes_90_00_24!$E$3:$E$7,émissions_tonnes_90_00_24!$E$11:$E$14)</c:f>
              <c:numCache>
                <c:formatCode>General</c:formatCode>
                <c:ptCount val="9"/>
                <c:pt idx="0">
                  <c:v>1517367298.5816522</c:v>
                </c:pt>
                <c:pt idx="1">
                  <c:v>4483575832.0039291</c:v>
                </c:pt>
                <c:pt idx="2">
                  <c:v>500884156.01596206</c:v>
                </c:pt>
                <c:pt idx="3">
                  <c:v>14061292197.6173</c:v>
                </c:pt>
                <c:pt idx="4">
                  <c:v>2060874765.584327</c:v>
                </c:pt>
                <c:pt idx="5">
                  <c:v>3118954351.9958787</c:v>
                </c:pt>
                <c:pt idx="6">
                  <c:v>343687787.51701707</c:v>
                </c:pt>
                <c:pt idx="7">
                  <c:v>348625803.03760475</c:v>
                </c:pt>
                <c:pt idx="8">
                  <c:v>5330491156.0544395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A181-4A67-9703-79C7F2CC3B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615381328"/>
        <c:axId val="1615381808"/>
      </c:barChart>
      <c:catAx>
        <c:axId val="1615381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15381808"/>
        <c:crosses val="autoZero"/>
        <c:auto val="1"/>
        <c:lblAlgn val="ctr"/>
        <c:lblOffset val="100"/>
        <c:noMultiLvlLbl val="0"/>
      </c:catAx>
      <c:valAx>
        <c:axId val="1615381808"/>
        <c:scaling>
          <c:orientation val="minMax"/>
          <c:max val="1400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15381328"/>
        <c:crosses val="autoZero"/>
        <c:crossBetween val="between"/>
        <c:dispUnits>
          <c:builtInUnit val="b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80EFEE-7E59-5D1D-E485-53FF2D812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79C593-C715-109E-EBBC-6E2BFB818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03CE7D-511A-FA94-AF5B-88DA47817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8CBE67-DE31-7D32-6906-7E6AFB4E3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94FB42-4B6B-F588-FB71-671D92E1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187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AC6FC7-B580-CC1D-6721-6560B3373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F59BB1-FA33-C223-C2C1-2EB4FE4DC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78356E-F78C-C145-C36A-ECD865C8C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F01288-F285-B9A1-2CBE-40553F9F0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F5AC79-73CD-6C5D-BD36-C589F32AB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6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4CDB04-D8E6-19D3-DAE2-5C58B31B54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60D31E-E173-C882-8DA9-1D3D65173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FB957E-0D0D-77A2-9553-90F00F46B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465B23-B6C8-72CF-CBAD-DF5D5C04C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8A6391-8F73-2D2E-3001-869D51A3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96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5120F-3873-91FB-BC28-B6043919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CBFC32-6587-B6F3-9F0D-A83409196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569741-4F8A-F889-2D80-289AB04BF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08E69C-8FAA-CF26-01EE-90463E7FF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A7D2F8-CD29-5E5E-612F-811BDAC1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34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0EA0ED-AA55-1EFD-F047-1809C0AF8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353872-AE7C-B6E4-B5CF-431CE361A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5FA5E4-0E78-EE9F-7A74-B28039A8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5CDD58-1293-B9EF-4494-AD4CDDAD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575E16-F642-2F63-79CB-7499EB9AB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27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049154-AD6D-ECC0-271E-8FB18DCC1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F7241B-EC87-45C2-0E23-47881FF28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D8DB4B-E177-1D20-6554-8E80D4C3A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F1C27CA-73CD-44C4-24D6-3910D5741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94CAB0-FFFC-29AE-2AC0-5698A13F2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D3431D-24C3-8D1A-BBE9-E59BC40F1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69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FE78B0-F603-C140-B02F-D901EED9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AC415C-53AE-B45E-F2CB-CDAFEF972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7E7376-460E-138A-B448-595B9BA29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F51B3C-DA2E-021D-4225-6987D95B5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84C18EB-1307-9973-371D-B9E4E0372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7B4B3F4-CF0F-7D23-59FB-AC7862A7C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1E5CEB2-4248-DB52-7B89-C0AAA02E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BA700-E3FD-89EA-2F64-55780CC97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88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DA0A32-F1C3-0FBA-D3F8-34F6BEE73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0B6E36-115E-D395-CF29-28AD2A1F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25B6987-63FD-AAAF-0121-0D620FD96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478C98-7A6D-92A9-A487-FE08EBBC5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736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35D6B9D-CBB3-A2EB-ED91-89A4E82ED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5CD27F3-3160-9E8F-A175-C4FDF868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49B514D-17AD-B3AA-85A3-041DC59E7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84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F267CE-BE07-1D34-7BE0-080600E2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74C9E0-F1C8-5A91-EF25-02702D7A2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4F3CBE-58F2-89DB-023C-707E9AC32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D17B03-E817-6F5F-3539-FFB365E74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BEB029-036B-89BD-8F46-0495341AF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73103E-AD59-D03E-B9B7-E32FA2A8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42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4F6364-4112-0861-FD86-E0D63A0C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8361B9-0DA4-7562-A74D-DA59761CA9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1C9775-4789-B759-F1A5-CE64B8D8B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F37613-4788-F941-84E9-1A6A7C90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D3220A-0374-4F2B-601E-A59181A82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087063-A8A1-B325-3343-92F8CECD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04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86129E0-2BD6-C0E7-4036-3AF6169A3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71D403-2C10-8A1C-22FB-C77088D6F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9175C7-0C5F-1DA4-31AA-2CF3510284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46624A-045D-479B-A548-76512890E844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2CEA9B-B1B7-FCF1-A0A5-79F6FB0C4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0D411E-6368-C41A-7472-A7925A4D2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F39069-815D-4D80-8798-E34974487B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33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#_ftnref2"/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BB0A9F-76B0-00C8-E920-6AF1F2D0B2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solidFill>
                  <a:srgbClr val="0070C0"/>
                </a:solidFill>
              </a:rPr>
              <a:t>Financement du climat et CBDR-RC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FB2BDF3-2800-668E-90B2-309DBD0DF2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Une image contenant texte, Police, logo, capture d’écran&#10;&#10;Le contenu généré par l’IA peut être incorrect.">
            <a:extLst>
              <a:ext uri="{FF2B5EF4-FFF2-40B4-BE49-F238E27FC236}">
                <a16:creationId xmlns:a16="http://schemas.microsoft.com/office/drawing/2014/main" id="{A93753E9-B050-FE08-EFE2-298D3ACC7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" y="398976"/>
            <a:ext cx="5760720" cy="99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82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9757F2-CF9D-D3A2-CA4D-228DBA61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813"/>
            <a:ext cx="10515600" cy="1055076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0070C0"/>
                </a:solidFill>
              </a:rPr>
              <a:t>RIO et la convention cadre : CBDR-RC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5FEB21-1F84-5E08-8616-D033181F8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634"/>
            <a:ext cx="10515600" cy="479832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3200" u="sng" dirty="0">
                <a:solidFill>
                  <a:srgbClr val="0070C0"/>
                </a:solidFill>
              </a:rPr>
              <a:t>En 1990 </a:t>
            </a:r>
            <a:r>
              <a:rPr lang="fr-FR" sz="3600" dirty="0">
                <a:solidFill>
                  <a:srgbClr val="0070C0"/>
                </a:solidFill>
              </a:rPr>
              <a:t>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FR" sz="36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fr-FR" sz="3600" dirty="0">
                <a:solidFill>
                  <a:srgbClr val="0070C0"/>
                </a:solidFill>
              </a:rPr>
              <a:t>Annexe 1 : les pays membres de l’OCDE et ceux « en transition »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fr-FR" sz="3600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3600" dirty="0">
                <a:solidFill>
                  <a:srgbClr val="0070C0"/>
                </a:solidFill>
              </a:rPr>
              <a:t>Annexe 2 : les 23 pays membres de l’OCDE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FR" sz="3600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3600" dirty="0">
                <a:solidFill>
                  <a:srgbClr val="0070C0"/>
                </a:solidFill>
              </a:rPr>
              <a:t>Non annexe  1: les autres pays</a:t>
            </a:r>
          </a:p>
        </p:txBody>
      </p:sp>
    </p:spTree>
    <p:extLst>
      <p:ext uri="{BB962C8B-B14F-4D97-AF65-F5344CB8AC3E}">
        <p14:creationId xmlns:p14="http://schemas.microsoft.com/office/powerpoint/2010/main" val="954973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60BE0A-92DD-E792-E657-E29B66CB3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28" y="98475"/>
            <a:ext cx="11422966" cy="1223888"/>
          </a:xfrm>
        </p:spPr>
        <p:txBody>
          <a:bodyPr>
            <a:normAutofit/>
          </a:bodyPr>
          <a:lstStyle/>
          <a:p>
            <a:r>
              <a:rPr lang="fr-FR" altLang="fr-FR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Un monde transformé depuis le Sommet de Rio (1992)</a:t>
            </a:r>
            <a:endParaRPr lang="fr-FR" sz="4000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A004F18A-AED2-9F1E-5BC3-1330104890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157" y="1195754"/>
            <a:ext cx="9355015" cy="517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650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2ECE2A-3BEB-9B06-8E3C-214FF4874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accélération des émissions depuis 2000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E05E20B-1C4D-8024-D60E-75B69AD940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385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220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0CC3C3-D7CC-F32F-5221-7D797754B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4">
                    <a:lumMod val="75000"/>
                  </a:schemeClr>
                </a:solidFill>
              </a:rPr>
              <a:t>Emissions cumulées (historiques)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9B969B-631F-E954-72A6-081D56A94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49AB1FB-92BD-03F7-0DE1-F0AB00221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179030"/>
              </p:ext>
            </p:extLst>
          </p:nvPr>
        </p:nvGraphicFramePr>
        <p:xfrm>
          <a:off x="1781533" y="2125242"/>
          <a:ext cx="7273975" cy="2122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5519">
                  <a:extLst>
                    <a:ext uri="{9D8B030D-6E8A-4147-A177-3AD203B41FA5}">
                      <a16:colId xmlns:a16="http://schemas.microsoft.com/office/drawing/2014/main" val="153001051"/>
                    </a:ext>
                  </a:extLst>
                </a:gridCol>
                <a:gridCol w="1998456">
                  <a:extLst>
                    <a:ext uri="{9D8B030D-6E8A-4147-A177-3AD203B41FA5}">
                      <a16:colId xmlns:a16="http://schemas.microsoft.com/office/drawing/2014/main" val="3511448556"/>
                    </a:ext>
                  </a:extLst>
                </a:gridCol>
              </a:tblGrid>
              <a:tr h="530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Cumul 1850-2024, tous gaz et déforestation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En %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4562757"/>
                  </a:ext>
                </a:extLst>
              </a:tr>
              <a:tr h="530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dirty="0">
                          <a:effectLst/>
                        </a:rPr>
                        <a:t>Annexe I (hors Annexe II), incluant la Russie 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52%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6981704"/>
                  </a:ext>
                </a:extLst>
              </a:tr>
              <a:tr h="53057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 dirty="0">
                          <a:effectLst/>
                        </a:rPr>
                        <a:t>dont : Annexe II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2000">
                          <a:effectLst/>
                        </a:rPr>
                        <a:t>43%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8829556"/>
                  </a:ext>
                </a:extLst>
              </a:tr>
              <a:tr h="5305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>
                          <a:effectLst/>
                        </a:rPr>
                        <a:t>Non Annexe I </a:t>
                      </a:r>
                      <a:endParaRPr lang="fr-FR" sz="20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dirty="0">
                          <a:effectLst/>
                        </a:rPr>
                        <a:t>48%</a:t>
                      </a:r>
                      <a:endParaRPr lang="fr-FR" sz="20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1361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89AC97B-2272-50CB-8478-FF4A83FAEB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534" y="3105834"/>
            <a:ext cx="72739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D5D53F9-48F5-C034-B5DB-24A3B9788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534" y="3406140"/>
            <a:ext cx="2400033" cy="45719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990EEB8-CE4C-56A0-910F-DBB147DFF6D3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781532" y="5325400"/>
            <a:ext cx="969271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[</a:t>
            </a:r>
            <a:r>
              <a:rPr kumimoji="0" lang="fr-FR" altLang="fr-FR" sz="11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1</a:t>
            </a:r>
            <a:r>
              <a:rPr kumimoji="0" lang="fr-FR" altLang="fr-FR" sz="14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]</a:t>
            </a:r>
            <a:r>
              <a:rPr kumimoji="0" lang="fr-FR" altLang="fr-FR" sz="14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14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Les chiffres correspondent au cumul des émissions de 1850 à 2023/2024, en incluant tous les gaz (CO2, Méthane, N2O) ainsi que l'impact de la déforestation (UTCATF), ce qui est la mesure la plus rigoureuse de la "responsabilité historique".</a:t>
            </a:r>
            <a:endParaRPr kumimoji="0" lang="fr-FR" altLang="fr-FR" sz="1400" b="0" i="0" u="none" strike="noStrike" cap="none" normalizeH="0" baseline="0" dirty="0" bmk="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30000" dirty="0" bmk="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[2]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 Russie représente à elle seule 7% des émissions cumulées mondiales. 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629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656762-1AD7-77C5-575C-125E090B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277" y="365125"/>
            <a:ext cx="11169445" cy="1325563"/>
          </a:xfrm>
        </p:spPr>
        <p:txBody>
          <a:bodyPr>
            <a:noAutofit/>
          </a:bodyPr>
          <a:lstStyle/>
          <a:p>
            <a:r>
              <a:rPr lang="fr-FR" altLang="fr-FR" sz="4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Des contributions financières inégales</a:t>
            </a:r>
            <a:br>
              <a:rPr lang="fr-FR" altLang="fr-FR" sz="4000" dirty="0">
                <a:latin typeface="Arial" panose="020B0604020202020204" pitchFamily="34" charset="0"/>
              </a:rPr>
            </a:br>
            <a:endParaRPr lang="fr-FR" sz="40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8EBAB99-0EBE-4AA0-1C52-5AD6361E9F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57061"/>
            <a:ext cx="10842523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En 2020, seulement 3 pays (Japon, Allemagne, France) finançaient 70 % de l'aide 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bilatérale</a:t>
            </a: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mondiale pour le climat.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La « juste part » :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La France contribue à hauteur de 226%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Les États-Unis sous-contribuent massivement (41 % de leur juste part en 2023) …. et se retirent à nouveau de l'Accord de Paris.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765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7D4AE0-D780-C2CE-B019-08F5F2AD5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110"/>
            <a:ext cx="10655105" cy="1325563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paie le prix de ces catégories désormais obsolètes?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8B26E1-A915-66AD-A670-F97D04608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115" y="1825625"/>
            <a:ext cx="11268220" cy="435133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Les pays les plus pauvres et vulnérables 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manquent de financements, notamment pour l'adaptation climatique car la base des contributeurs est restreinte et celle des bénéficiaires très vaste.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Les pays européens.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dirty="0">
                <a:solidFill>
                  <a:srgbClr val="0070C0"/>
                </a:solidFill>
                <a:latin typeface="Arial" panose="020B0604020202020204" pitchFamily="34" charset="0"/>
              </a:rPr>
              <a:t>En ligne avec leurs obligations de pays Annexe 2 : émissions = - 34%  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Ont compensé la faiblesse des contri</a:t>
            </a:r>
            <a:r>
              <a:rPr lang="fr-FR" altLang="fr-FR" dirty="0">
                <a:solidFill>
                  <a:srgbClr val="0070C0"/>
                </a:solidFill>
                <a:latin typeface="Arial" panose="020B0604020202020204" pitchFamily="34" charset="0"/>
              </a:rPr>
              <a:t>butions américaines.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Þ"/>
            </a:pPr>
            <a:r>
              <a:rPr lang="fr-FR" altLang="fr-FR" dirty="0">
                <a:solidFill>
                  <a:srgbClr val="0070C0"/>
                </a:solidFill>
                <a:latin typeface="Arial" panose="020B0604020202020204" pitchFamily="34" charset="0"/>
              </a:rPr>
              <a:t> Sentiment d’injustice peut remettre en question la bonne volonté.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6007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1B2FF-F5F6-A382-3B38-25F4282F8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6561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Revenir aux bases : CBDR-RC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BA724B7-B5D4-F881-2FDF-035C3BDC18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5250" y="1900091"/>
            <a:ext cx="1124008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Des responsabilités communes 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 chaque pays a un rôle à jouer et une responsabilité pour préserver un bien commun.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fr-FR" altLang="fr-F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Des responsabilités différenciées </a:t>
            </a:r>
            <a:r>
              <a:rPr lang="fr-FR" altLang="fr-FR" sz="2400" dirty="0">
                <a:solidFill>
                  <a:srgbClr val="0070C0"/>
                </a:solidFill>
                <a:latin typeface="Arial" panose="020B0604020202020204" pitchFamily="34" charset="0"/>
              </a:rPr>
              <a:t>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solidFill>
                  <a:srgbClr val="0070C0"/>
                </a:solidFill>
                <a:latin typeface="Arial" panose="020B0604020202020204" pitchFamily="34" charset="0"/>
              </a:rPr>
              <a:t> les plus grands émetteurs doivent diminuer plus rapidement leurs émissions.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altLang="fr-F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S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elon les C</a:t>
            </a:r>
            <a:r>
              <a:rPr lang="fr-FR" altLang="fr-F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apacités Respectives 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solidFill>
                  <a:srgbClr val="0070C0"/>
                </a:solidFill>
                <a:latin typeface="Arial" panose="020B0604020202020204" pitchFamily="34" charset="0"/>
              </a:rPr>
              <a:t> les pays les plus riches doivent financer les moins riches. </a:t>
            </a:r>
            <a:r>
              <a:rPr lang="fr-FR" altLang="fr-FR" sz="2400" dirty="0">
                <a:solidFill>
                  <a:srgbClr val="0070C0"/>
                </a:solidFill>
                <a:latin typeface="Arial" panose="020B0604020202020204" pitchFamily="34" charset="0"/>
              </a:rPr>
              <a:t>Mettre à jour la base des donateurs et la revoir de façon routinière. Quels critères?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pour les bénéficiaires : cibler l'aide sur les pays qui ont les plus faibles capacités.</a:t>
            </a:r>
          </a:p>
        </p:txBody>
      </p:sp>
    </p:spTree>
    <p:extLst>
      <p:ext uri="{BB962C8B-B14F-4D97-AF65-F5344CB8AC3E}">
        <p14:creationId xmlns:p14="http://schemas.microsoft.com/office/powerpoint/2010/main" val="144009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A3D798-6D61-0D79-B697-5F6166D18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2874"/>
            <a:ext cx="10515600" cy="2293034"/>
          </a:xfrm>
        </p:spPr>
        <p:txBody>
          <a:bodyPr>
            <a:normAutofit fontScale="90000"/>
          </a:bodyPr>
          <a:lstStyle/>
          <a:p>
            <a:br>
              <a:rPr lang="fr-FR" altLang="fr-FR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fr-FR" altLang="fr-FR" b="1" dirty="0">
                <a:solidFill>
                  <a:srgbClr val="0070C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 Comment p</a:t>
            </a:r>
            <a:r>
              <a:rPr lang="fr-FR" altLang="fr-FR" b="1" dirty="0">
                <a:solidFill>
                  <a:srgbClr val="0070C0"/>
                </a:solidFill>
                <a:latin typeface="Arial" panose="020B0604020202020204" pitchFamily="34" charset="0"/>
              </a:rPr>
              <a:t>réparer une réforme sur des bases équitables et scientifiques</a:t>
            </a:r>
            <a:r>
              <a:rPr lang="fr-FR" altLang="fr-FR" sz="3600" b="1" dirty="0">
                <a:solidFill>
                  <a:srgbClr val="0070C0"/>
                </a:solidFill>
                <a:latin typeface="Arial" panose="020B0604020202020204" pitchFamily="34" charset="0"/>
              </a:rPr>
              <a:t>.</a:t>
            </a:r>
            <a:br>
              <a:rPr lang="fr-FR" altLang="fr-FR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F880E3-FFC8-2C33-5309-03958349B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3877"/>
            <a:ext cx="10515600" cy="329308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fr-F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fr-F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fr-F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fr-FR" sz="3600" b="1" dirty="0">
                <a:solidFill>
                  <a:srgbClr val="0070C0"/>
                </a:solidFill>
              </a:rPr>
              <a:t>MERCI !</a:t>
            </a:r>
          </a:p>
          <a:p>
            <a:pPr marL="0" indent="0" algn="ctr">
              <a:buNone/>
            </a:pPr>
            <a:endParaRPr lang="fr-FR" sz="36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fr-FR" sz="3600" b="1" dirty="0">
                <a:solidFill>
                  <a:srgbClr val="0070C0"/>
                </a:solidFill>
              </a:rPr>
              <a:t>THANK YOU ! </a:t>
            </a:r>
          </a:p>
        </p:txBody>
      </p:sp>
    </p:spTree>
    <p:extLst>
      <p:ext uri="{BB962C8B-B14F-4D97-AF65-F5344CB8AC3E}">
        <p14:creationId xmlns:p14="http://schemas.microsoft.com/office/powerpoint/2010/main" val="32301959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433</Words>
  <Application>Microsoft Office PowerPoint</Application>
  <PresentationFormat>Grand écran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Thème Office</vt:lpstr>
      <vt:lpstr>Financement du climat et CBDR-RC</vt:lpstr>
      <vt:lpstr>RIO et la convention cadre : CBDR-RC</vt:lpstr>
      <vt:lpstr>Un monde transformé depuis le Sommet de Rio (1992)</vt:lpstr>
      <vt:lpstr>Une accélération des émissions depuis 2000</vt:lpstr>
      <vt:lpstr>Emissions cumulées (historiques)</vt:lpstr>
      <vt:lpstr>Des contributions financières inégales </vt:lpstr>
      <vt:lpstr>Qui paie le prix de ces catégories désormais obsolètes?</vt:lpstr>
      <vt:lpstr>Revenir aux bases : CBDR-RC</vt:lpstr>
      <vt:lpstr>  Comment préparer une réforme sur des bases équitables et scientifiques.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sylvie lemmet</dc:creator>
  <cp:lastModifiedBy>sylvie lemmet</cp:lastModifiedBy>
  <cp:revision>1</cp:revision>
  <dcterms:created xsi:type="dcterms:W3CDTF">2026-03-23T13:49:20Z</dcterms:created>
  <dcterms:modified xsi:type="dcterms:W3CDTF">2026-03-24T11:21:01Z</dcterms:modified>
</cp:coreProperties>
</file>