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7" r:id="rId4"/>
    <p:sldId id="259" r:id="rId5"/>
    <p:sldId id="260" r:id="rId6"/>
    <p:sldId id="261" r:id="rId7"/>
    <p:sldId id="262" r:id="rId8"/>
    <p:sldId id="268" r:id="rId9"/>
    <p:sldId id="269" r:id="rId10"/>
    <p:sldId id="263" r:id="rId11"/>
    <p:sldId id="264" r:id="rId12"/>
    <p:sldId id="265" r:id="rId13"/>
    <p:sldId id="271" r:id="rId14"/>
    <p:sldId id="266" r:id="rId15"/>
    <p:sldId id="270" r:id="rId16"/>
    <p:sldId id="272" r:id="rId17"/>
    <p:sldId id="273" r:id="rId18"/>
    <p:sldId id="274" r:id="rId19"/>
    <p:sldId id="275" r:id="rId20"/>
    <p:sldId id="276" r:id="rId21"/>
    <p:sldId id="277" r:id="rId2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0A1B5D5-9B99-4C35-A422-299274C87663}" styleName="Medium Style 1 - Accent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7" autoAdjust="0"/>
    <p:restoredTop sz="94660"/>
  </p:normalViewPr>
  <p:slideViewPr>
    <p:cSldViewPr snapToGrid="0">
      <p:cViewPr>
        <p:scale>
          <a:sx n="66" d="100"/>
          <a:sy n="66" d="100"/>
        </p:scale>
        <p:origin x="679" y="41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956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44498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004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65853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177987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0695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47118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02705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6879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7852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40302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D8E4FC-A75C-468E-B895-89A61898CCA8}" type="datetimeFigureOut">
              <a:rPr lang="en-GB" smtClean="0"/>
              <a:t>05/06/2014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594D5B-5646-4192-8642-37E53D2C82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38113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g"/><Relationship Id="rId4" Type="http://schemas.openxmlformats.org/officeDocument/2006/relationships/image" Target="../media/image4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APRIL Logo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86900" y="5602514"/>
            <a:ext cx="2509631" cy="1081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in">
                <a:solidFill>
                  <a:srgbClr val="006838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CCCCCC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037660" y="3450668"/>
            <a:ext cx="9721080" cy="20005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800" b="1" dirty="0" smtClean="0">
                <a:latin typeface="Arial" pitchFamily="34" charset="0"/>
                <a:cs typeface="Arial" pitchFamily="34" charset="0"/>
              </a:rPr>
              <a:t>FERDI Conference 2014 – What influences the use of performance measures in tax administrations in Anglophone Africa</a:t>
            </a: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 algn="ctr"/>
            <a:r>
              <a:rPr lang="en-GB" sz="2000" b="1" dirty="0" smtClean="0">
                <a:latin typeface="Arial" pitchFamily="34" charset="0"/>
                <a:cs typeface="Arial" pitchFamily="34" charset="0"/>
              </a:rPr>
              <a:t>13 June 2014</a:t>
            </a:r>
            <a:endParaRPr lang="en-GB" sz="2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414712" y="6005240"/>
            <a:ext cx="70721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400" dirty="0" smtClean="0">
                <a:latin typeface="Arial" pitchFamily="34" charset="0"/>
                <a:cs typeface="Arial" pitchFamily="34" charset="0"/>
              </a:rPr>
              <a:t>Elizabeth Kariuki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1742866" y="373131"/>
            <a:ext cx="8522869" cy="1883569"/>
            <a:chOff x="1742866" y="373131"/>
            <a:chExt cx="8522869" cy="1883569"/>
          </a:xfrm>
        </p:grpSpPr>
        <p:pic>
          <p:nvPicPr>
            <p:cNvPr id="8" name="Picture 7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866" y="373131"/>
              <a:ext cx="2295525" cy="1883569"/>
            </a:xfrm>
            <a:prstGeom prst="rect">
              <a:avLst/>
            </a:prstGeom>
          </p:spPr>
        </p:pic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697" y="373132"/>
              <a:ext cx="2168594" cy="184785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91" y="375384"/>
              <a:ext cx="2067685" cy="1845598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8084" y="373131"/>
              <a:ext cx="2037651" cy="18478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23298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192719" y="6609143"/>
            <a:ext cx="955269" cy="225441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10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5415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In country and pan-African performance measurement initiatives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4737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The results of a survey of ARA executives and interviews with external stakeholders identifies a range of priority indicators, some of which are currently used  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6324054"/>
              </p:ext>
            </p:extLst>
          </p:nvPr>
        </p:nvGraphicFramePr>
        <p:xfrm>
          <a:off x="260498" y="1618615"/>
          <a:ext cx="11546958" cy="4584700"/>
        </p:xfrm>
        <a:graphic>
          <a:graphicData uri="http://schemas.openxmlformats.org/drawingml/2006/table">
            <a:tbl>
              <a:tblPr firstRow="1" firstCol="1" bandRow="1">
                <a:tableStyleId>{10A1B5D5-9B99-4C35-A422-299274C87663}</a:tableStyleId>
              </a:tblPr>
              <a:tblGrid>
                <a:gridCol w="5943568"/>
                <a:gridCol w="5603390"/>
              </a:tblGrid>
              <a:tr h="174054">
                <a:tc>
                  <a:txBody>
                    <a:bodyPr/>
                    <a:lstStyle/>
                    <a:p>
                      <a:pPr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External stakeholders</a:t>
                      </a:r>
                      <a:endParaRPr lang="en-GB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659" marR="62659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850"/>
                        </a:lnSpc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Internal stakeholders</a:t>
                      </a:r>
                      <a:endParaRPr lang="en-GB" sz="1800" b="1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659" marR="62659" marT="0" marB="0"/>
                </a:tc>
              </a:tr>
              <a:tr h="417728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revenue compared to forecast revenue (7)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Expansion/contraction of the tax base - </a:t>
                      </a:r>
                      <a:r>
                        <a:rPr lang="en-GB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 of registered taxpayers disaggregated by sector/industry and gender and compliance levels </a:t>
                      </a: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(6)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Results of taxpayer </a:t>
                      </a: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surveys </a:t>
                      </a:r>
                      <a:r>
                        <a:rPr lang="en-US" sz="18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(2)</a:t>
                      </a:r>
                      <a:endParaRPr lang="en-GB" sz="1800" b="0" dirty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 gap/ growth projections (3)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processing turnaround time for tax returns and refunds (during filing season) </a:t>
                      </a:r>
                      <a:r>
                        <a:rPr lang="en-GB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</a:t>
                      </a:r>
                      <a:r>
                        <a:rPr lang="en-GB" sz="1800" b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Equity indicators which show the extent to which the tax system is progressive and pro-poor (5)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Cost of collection (1)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reduction in error rates (1)</a:t>
                      </a:r>
                      <a:endParaRPr lang="en-GB" sz="18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Tax expenditure/ exemptions (2)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Governance/corruption indicators (3)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Measures which indicate the extent to which the ARA has strengthened its capacity in terms of staffing and ICT (4)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Statistics on the handling of service queries (1) </a:t>
                      </a:r>
                      <a:endParaRPr lang="en-GB" sz="1800" b="0" dirty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659" marR="62659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Actual revenue compared to forecast revenue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Voluntary compliance rate 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of taxpayers satisfied with services/information and tools provided by the ARA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uptake in electronic filing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Average processing turnaround time for tax returns and </a:t>
                      </a:r>
                      <a:r>
                        <a:rPr lang="en-GB" sz="1800" b="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refunds</a:t>
                      </a:r>
                      <a:r>
                        <a:rPr lang="en-US" sz="18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GB" sz="1800" b="0"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Reduction in taxpayer/trader compliance </a:t>
                      </a:r>
                      <a:r>
                        <a:rPr lang="en-GB" sz="1800" b="0" dirty="0" smtClean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burden</a:t>
                      </a:r>
                      <a:endParaRPr lang="en-GB" sz="1800" b="0" dirty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Amount spent for every dollar collected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increase in accuracy of processing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 taken to prepare, file and pay various taxes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Global ease of paying taxes ranking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Percentage uptake in electronic filing</a:t>
                      </a:r>
                    </a:p>
                    <a:p>
                      <a:pPr marL="342900" lvl="0" indent="-342900">
                        <a:lnSpc>
                          <a:spcPts val="1850"/>
                        </a:lnSpc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GB" sz="1800" b="0" dirty="0">
                          <a:solidFill>
                            <a:schemeClr val="accent4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Number of cases successfully prosecuted</a:t>
                      </a:r>
                      <a:endParaRPr lang="en-GB" sz="1800" b="0" dirty="0">
                        <a:solidFill>
                          <a:schemeClr val="accent4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2659" marR="62659" marT="0" marB="0"/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229281" y="6379806"/>
            <a:ext cx="2145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Kariuki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2012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073951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233231" y="6551271"/>
            <a:ext cx="914758" cy="28331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11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5415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In country and pan-African performance measurement initiatives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4737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GB" sz="2400" dirty="0" err="1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AfDB</a:t>
            </a:r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 has also supported several domestic resource mobilisation studies focussing on performance. The studies are based on the following framework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1"/>
          <p:cNvSpPr txBox="1">
            <a:spLocks noChangeArrowheads="1"/>
          </p:cNvSpPr>
          <p:nvPr/>
        </p:nvSpPr>
        <p:spPr bwMode="auto">
          <a:xfrm>
            <a:off x="1980353" y="5727849"/>
            <a:ext cx="7751929" cy="9390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/>
          <a:lstStyle/>
          <a:p>
            <a:pPr algn="ctr">
              <a:lnSpc>
                <a:spcPts val="1500"/>
              </a:lnSpc>
              <a:spcBef>
                <a:spcPts val="0"/>
              </a:spcBef>
              <a:spcAft>
                <a:spcPts val="1000"/>
              </a:spcAft>
              <a:buSzPct val="90000"/>
            </a:pPr>
            <a:r>
              <a:rPr lang="en-GB" dirty="0" smtClean="0">
                <a:solidFill>
                  <a:srgbClr val="808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(1) level of economic development and economic structure; (2) societal factors: culture, values, trust and ‘tax morale’; (3) war and taxes: bureaucratic modernisation as a response to threat; (4) political institutions and tax systems; and (5) taxation and fiscal contract (Brautigam, 2008)</a:t>
            </a:r>
            <a:endParaRPr lang="en-US" dirty="0">
              <a:solidFill>
                <a:srgbClr val="808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Oval 8"/>
          <p:cNvSpPr>
            <a:spLocks noChangeArrowheads="1"/>
          </p:cNvSpPr>
          <p:nvPr/>
        </p:nvSpPr>
        <p:spPr bwMode="auto">
          <a:xfrm>
            <a:off x="1434443" y="1500587"/>
            <a:ext cx="7942997" cy="4085071"/>
          </a:xfrm>
          <a:prstGeom prst="ellipse">
            <a:avLst/>
          </a:prstGeom>
          <a:solidFill>
            <a:srgbClr val="C3D69B"/>
          </a:solidFill>
          <a:ln w="28575">
            <a:noFill/>
            <a:round/>
            <a:headEnd/>
            <a:tailEnd/>
          </a:ln>
        </p:spPr>
        <p:txBody>
          <a:bodyPr/>
          <a:lstStyle/>
          <a:p>
            <a:pPr>
              <a:spcBef>
                <a:spcPct val="20000"/>
              </a:spcBef>
              <a:spcAft>
                <a:spcPct val="20000"/>
              </a:spcAft>
              <a:buSzPct val="90000"/>
            </a:pPr>
            <a:endParaRPr lang="en-US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1"/>
          <p:cNvSpPr txBox="1">
            <a:spLocks noChangeArrowheads="1"/>
          </p:cNvSpPr>
          <p:nvPr/>
        </p:nvSpPr>
        <p:spPr bwMode="auto">
          <a:xfrm>
            <a:off x="4398089" y="1835898"/>
            <a:ext cx="2224593" cy="8254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64008" tIns="32004" rIns="64008" bIns="32004"/>
          <a:lstStyle/>
          <a:p>
            <a:pPr>
              <a:lnSpc>
                <a:spcPts val="1500"/>
              </a:lnSpc>
              <a:spcBef>
                <a:spcPts val="0"/>
              </a:spcBef>
              <a:spcAft>
                <a:spcPts val="1000"/>
              </a:spcAft>
              <a:buSzPct val="90000"/>
            </a:pPr>
            <a:r>
              <a:rPr lang="en-GB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Reforms </a:t>
            </a:r>
          </a:p>
          <a:p>
            <a:pPr>
              <a:lnSpc>
                <a:spcPts val="1500"/>
              </a:lnSpc>
              <a:spcBef>
                <a:spcPts val="0"/>
              </a:spcBef>
              <a:spcAft>
                <a:spcPct val="20000"/>
              </a:spcAft>
              <a:buSzPts val="1800"/>
              <a:buFont typeface="Arial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Reform sequencing</a:t>
            </a:r>
          </a:p>
          <a:p>
            <a:pPr>
              <a:lnSpc>
                <a:spcPts val="1500"/>
              </a:lnSpc>
              <a:spcBef>
                <a:spcPts val="0"/>
              </a:spcBef>
              <a:spcAft>
                <a:spcPct val="20000"/>
              </a:spcAft>
              <a:buSzPts val="1800"/>
              <a:buFont typeface="Arial" charset="0"/>
              <a:buChar char="•"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799898" y="2467844"/>
            <a:ext cx="1813274" cy="1994965"/>
          </a:xfrm>
          <a:prstGeom prst="rect">
            <a:avLst/>
          </a:prstGeom>
          <a:solidFill>
            <a:srgbClr val="669900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1000"/>
              </a:spcAft>
              <a:buSzPct val="90000"/>
            </a:pPr>
            <a:r>
              <a:rPr lang="en-GB" b="1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Performance </a:t>
            </a:r>
          </a:p>
          <a:p>
            <a:pPr>
              <a:spcBef>
                <a:spcPts val="2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Level</a:t>
            </a:r>
          </a:p>
          <a:p>
            <a:pPr>
              <a:spcBef>
                <a:spcPts val="200"/>
              </a:spcBef>
              <a:spcAft>
                <a:spcPts val="10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Efficiency </a:t>
            </a:r>
          </a:p>
          <a:p>
            <a:pPr>
              <a:spcBef>
                <a:spcPts val="200"/>
              </a:spcBef>
              <a:spcAft>
                <a:spcPct val="200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Effectiveness </a:t>
            </a:r>
          </a:p>
          <a:p>
            <a:pPr>
              <a:spcBef>
                <a:spcPts val="200"/>
              </a:spcBef>
              <a:spcAft>
                <a:spcPct val="20000"/>
              </a:spcAft>
              <a:buFont typeface="Wingdings" pitchFamily="2" charset="2"/>
              <a:buChar char="§"/>
            </a:pP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Equity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171413" y="2467844"/>
            <a:ext cx="1813274" cy="1994965"/>
          </a:xfrm>
          <a:prstGeom prst="rect">
            <a:avLst/>
          </a:prstGeom>
          <a:solidFill>
            <a:srgbClr val="0068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spcBef>
                <a:spcPts val="200"/>
              </a:spcBef>
              <a:spcAft>
                <a:spcPts val="1000"/>
              </a:spcAft>
              <a:buSzPct val="90000"/>
            </a:pPr>
            <a:r>
              <a:rPr lang="en-GB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Tax system </a:t>
            </a:r>
          </a:p>
          <a:p>
            <a:pPr>
              <a:spcBef>
                <a:spcPts val="200"/>
              </a:spcBef>
              <a:spcAft>
                <a:spcPct val="20000"/>
              </a:spcAft>
              <a:buSzPct val="113000"/>
              <a:buFont typeface="Wingdings" pitchFamily="2" charset="2"/>
              <a:buChar char="§"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Law</a:t>
            </a:r>
          </a:p>
          <a:p>
            <a:pPr>
              <a:spcBef>
                <a:spcPts val="200"/>
              </a:spcBef>
              <a:spcAft>
                <a:spcPct val="20000"/>
              </a:spcAft>
              <a:buSzPct val="113000"/>
              <a:buFont typeface="Wingdings" pitchFamily="2" charset="2"/>
              <a:buChar char="§"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Policy</a:t>
            </a:r>
          </a:p>
          <a:p>
            <a:pPr>
              <a:spcBef>
                <a:spcPts val="200"/>
              </a:spcBef>
              <a:spcAft>
                <a:spcPct val="20000"/>
              </a:spcAft>
              <a:buSzPct val="113000"/>
              <a:buFont typeface="Wingdings" pitchFamily="2" charset="2"/>
              <a:buChar char="§"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Administration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ight Arrow 15"/>
          <p:cNvSpPr/>
          <p:nvPr/>
        </p:nvSpPr>
        <p:spPr>
          <a:xfrm>
            <a:off x="4109404" y="2647658"/>
            <a:ext cx="2538484" cy="335136"/>
          </a:xfrm>
          <a:prstGeom prst="rightArrow">
            <a:avLst/>
          </a:prstGeom>
          <a:solidFill>
            <a:srgbClr val="808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ight Arrow 16"/>
          <p:cNvSpPr/>
          <p:nvPr/>
        </p:nvSpPr>
        <p:spPr>
          <a:xfrm flipH="1">
            <a:off x="4136301" y="3337928"/>
            <a:ext cx="2538484" cy="335136"/>
          </a:xfrm>
          <a:prstGeom prst="rightArrow">
            <a:avLst/>
          </a:prstGeom>
          <a:solidFill>
            <a:srgbClr val="808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ight Arrow 17"/>
          <p:cNvSpPr/>
          <p:nvPr/>
        </p:nvSpPr>
        <p:spPr>
          <a:xfrm rot="16200000">
            <a:off x="4425763" y="4081969"/>
            <a:ext cx="1124129" cy="306316"/>
          </a:xfrm>
          <a:prstGeom prst="rightArrow">
            <a:avLst/>
          </a:prstGeom>
          <a:solidFill>
            <a:srgbClr val="808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ight Arrow 18"/>
          <p:cNvSpPr/>
          <p:nvPr/>
        </p:nvSpPr>
        <p:spPr>
          <a:xfrm rot="5400000" flipV="1">
            <a:off x="5420826" y="4073008"/>
            <a:ext cx="1124129" cy="306316"/>
          </a:xfrm>
          <a:prstGeom prst="rightArrow">
            <a:avLst/>
          </a:prstGeom>
          <a:solidFill>
            <a:srgbClr val="808000"/>
          </a:solidFill>
          <a:ln>
            <a:noFill/>
          </a:ln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4588176" y="4864708"/>
            <a:ext cx="2079166" cy="306783"/>
          </a:xfrm>
          <a:prstGeom prst="rect">
            <a:avLst/>
          </a:prstGeom>
          <a:solidFill>
            <a:srgbClr val="4F622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Political economy</a:t>
            </a:r>
            <a:endParaRPr lang="en-GB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165667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227443" y="6620719"/>
            <a:ext cx="920545" cy="21386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12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5415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In country and pan-African performance measurement initiatives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4737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GB" sz="2400" dirty="0" err="1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AfDB’s</a:t>
            </a:r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 2011 flagship report applies some of the KPIs identified by internal and external stakeholders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" name="Group 1"/>
          <p:cNvGrpSpPr/>
          <p:nvPr/>
        </p:nvGrpSpPr>
        <p:grpSpPr>
          <a:xfrm>
            <a:off x="318336" y="1496690"/>
            <a:ext cx="9814316" cy="4823084"/>
            <a:chOff x="844953" y="1496690"/>
            <a:chExt cx="9814316" cy="4823084"/>
          </a:xfrm>
        </p:grpSpPr>
        <p:sp>
          <p:nvSpPr>
            <p:cNvPr id="9" name="Rounded Rectangle 8"/>
            <p:cNvSpPr/>
            <p:nvPr/>
          </p:nvSpPr>
          <p:spPr>
            <a:xfrm>
              <a:off x="844953" y="1496690"/>
              <a:ext cx="9814316" cy="2264278"/>
            </a:xfrm>
            <a:prstGeom prst="roundRect">
              <a:avLst/>
            </a:prstGeom>
            <a:noFill/>
            <a:ln>
              <a:noFill/>
            </a:ln>
            <a:effectLst>
              <a:outerShdw blurRad="127000" dist="50800" dir="5400000" algn="t" rotWithShape="0">
                <a:prstClr val="black">
                  <a:alpha val="40000"/>
                </a:prstClr>
              </a:outerShdw>
            </a:effectLst>
          </p:spPr>
          <p:style>
            <a:lnRef idx="2">
              <a:scrgbClr r="0" g="0" b="0"/>
            </a:lnRef>
            <a:fillRef idx="1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Rounded Rectangle 9"/>
            <p:cNvSpPr/>
            <p:nvPr/>
          </p:nvSpPr>
          <p:spPr>
            <a:xfrm>
              <a:off x="1658776" y="1510336"/>
              <a:ext cx="2144198" cy="1933220"/>
            </a:xfrm>
            <a:prstGeom prst="roundRect">
              <a:avLst/>
            </a:prstGeom>
            <a:blipFill rotWithShape="0">
              <a:blip r:embed="rId2"/>
              <a:stretch>
                <a:fillRect/>
              </a:stretch>
            </a:blipFill>
            <a:ln w="19050">
              <a:solidFill>
                <a:srgbClr val="FFFFFF"/>
              </a:soli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3600000"/>
              </a:lightRig>
            </a:scene3d>
            <a:sp3d prstMaterial="matte"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Rounded Rectangle 23"/>
            <p:cNvSpPr/>
            <p:nvPr/>
          </p:nvSpPr>
          <p:spPr>
            <a:xfrm rot="10800000" flipV="1">
              <a:off x="1734007" y="3448152"/>
              <a:ext cx="2144198" cy="2767451"/>
            </a:xfrm>
            <a:prstGeom prst="roundRect">
              <a:avLst/>
            </a:prstGeom>
            <a:solidFill>
              <a:srgbClr val="669900"/>
            </a:solidFill>
            <a:ln w="12700">
              <a:solidFill>
                <a:srgbClr val="FFFFFF"/>
              </a:soli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25" name="Rounded Rectangle 6"/>
            <p:cNvSpPr/>
            <p:nvPr/>
          </p:nvSpPr>
          <p:spPr>
            <a:xfrm>
              <a:off x="1763447" y="3528763"/>
              <a:ext cx="1934855" cy="2750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lvl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noProof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Level of revenues</a:t>
              </a:r>
              <a:endParaRPr lang="en-US" b="1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Focus on taxes, measured primarily by the tax ratio (e.g. tax to GDP)</a:t>
              </a:r>
              <a:endParaRPr lang="en-US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3852104" y="1496690"/>
              <a:ext cx="2144198" cy="1933220"/>
            </a:xfrm>
            <a:prstGeom prst="roundRect">
              <a:avLst/>
            </a:prstGeom>
            <a:blipFill rotWithShape="0">
              <a:blip r:embed="rId3"/>
              <a:stretch>
                <a:fillRect/>
              </a:stretch>
            </a:blipFill>
            <a:ln w="19050">
              <a:solidFill>
                <a:srgbClr val="FFFFFF"/>
              </a:soli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3600000"/>
              </a:lightRig>
            </a:scene3d>
            <a:sp3d prstMaterial="matte"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2" name="Rounded Rectangle 21"/>
            <p:cNvSpPr/>
            <p:nvPr/>
          </p:nvSpPr>
          <p:spPr>
            <a:xfrm rot="10800000" flipV="1">
              <a:off x="3927335" y="3448152"/>
              <a:ext cx="2144198" cy="2767451"/>
            </a:xfrm>
            <a:prstGeom prst="roundRect">
              <a:avLst/>
            </a:prstGeom>
            <a:solidFill>
              <a:srgbClr val="669900"/>
            </a:solidFill>
            <a:ln w="12700">
              <a:solidFill>
                <a:srgbClr val="FFFFFF"/>
              </a:soli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23" name="Rounded Rectangle 9"/>
            <p:cNvSpPr/>
            <p:nvPr/>
          </p:nvSpPr>
          <p:spPr>
            <a:xfrm>
              <a:off x="3956775" y="3528763"/>
              <a:ext cx="1934855" cy="2750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lvl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noProof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Efficiency</a:t>
              </a:r>
              <a:endParaRPr lang="en-US" b="1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i="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Cost </a:t>
              </a:r>
              <a:r>
                <a:rPr lang="en-GB" i="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of </a:t>
              </a:r>
              <a:r>
                <a:rPr lang="en-GB" i="0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collection</a:t>
              </a: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noProof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USAID and Paying taxes indicators</a:t>
              </a:r>
              <a:endParaRPr lang="en-US" kern="1200" noProof="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Tax expenditures</a:t>
              </a:r>
              <a:endParaRPr lang="en-US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Rounded Rectangle 13"/>
            <p:cNvSpPr/>
            <p:nvPr/>
          </p:nvSpPr>
          <p:spPr>
            <a:xfrm>
              <a:off x="6045432" y="1496690"/>
              <a:ext cx="2144198" cy="1933220"/>
            </a:xfrm>
            <a:prstGeom prst="roundRect">
              <a:avLst/>
            </a:prstGeom>
            <a:blipFill rotWithShape="0">
              <a:blip r:embed="rId4"/>
              <a:stretch>
                <a:fillRect/>
              </a:stretch>
            </a:blipFill>
            <a:ln w="19050">
              <a:solidFill>
                <a:srgbClr val="FFFFFF"/>
              </a:soli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3600000"/>
              </a:lightRig>
            </a:scene3d>
            <a:sp3d prstMaterial="matte"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0" name="Rounded Rectangle 19"/>
            <p:cNvSpPr/>
            <p:nvPr/>
          </p:nvSpPr>
          <p:spPr>
            <a:xfrm rot="10800000" flipV="1">
              <a:off x="6045432" y="3407643"/>
              <a:ext cx="2144198" cy="2767451"/>
            </a:xfrm>
            <a:prstGeom prst="roundRect">
              <a:avLst/>
            </a:prstGeom>
            <a:solidFill>
              <a:srgbClr val="669900"/>
            </a:solidFill>
            <a:ln w="12700">
              <a:solidFill>
                <a:srgbClr val="FFFFFF"/>
              </a:soli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21" name="Rounded Rectangle 12"/>
            <p:cNvSpPr/>
            <p:nvPr/>
          </p:nvSpPr>
          <p:spPr>
            <a:xfrm>
              <a:off x="6225334" y="3569272"/>
              <a:ext cx="1934855" cy="2750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lvl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noProof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Equity</a:t>
              </a:r>
              <a:endParaRPr lang="en-US" b="1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Distribution of the tax burden </a:t>
              </a:r>
              <a:endParaRPr lang="en-US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kern="1200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Dimensions of progressivity </a:t>
              </a:r>
              <a:endParaRPr lang="en-US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6" name="Rounded Rectangle 15"/>
            <p:cNvSpPr/>
            <p:nvPr/>
          </p:nvSpPr>
          <p:spPr>
            <a:xfrm>
              <a:off x="8238760" y="1496690"/>
              <a:ext cx="2144198" cy="1933220"/>
            </a:xfrm>
            <a:prstGeom prst="roundRect">
              <a:avLst/>
            </a:prstGeom>
            <a:blipFill rotWithShape="0">
              <a:blip r:embed="rId5"/>
              <a:stretch>
                <a:fillRect/>
              </a:stretch>
            </a:blipFill>
            <a:ln w="19050">
              <a:solidFill>
                <a:srgbClr val="FFFFFF"/>
              </a:soli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  <a:scene3d>
              <a:camera prst="orthographicFront"/>
              <a:lightRig rig="threePt" dir="t">
                <a:rot lat="0" lon="0" rev="3600000"/>
              </a:lightRig>
            </a:scene3d>
            <a:sp3d prstMaterial="matte"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Rounded Rectangle 17"/>
            <p:cNvSpPr/>
            <p:nvPr/>
          </p:nvSpPr>
          <p:spPr>
            <a:xfrm rot="10800000" flipV="1">
              <a:off x="8238760" y="3407643"/>
              <a:ext cx="2144198" cy="2767451"/>
            </a:xfrm>
            <a:prstGeom prst="roundRect">
              <a:avLst/>
            </a:prstGeom>
            <a:solidFill>
              <a:srgbClr val="669900"/>
            </a:solidFill>
            <a:ln w="12700">
              <a:solidFill>
                <a:srgbClr val="FFFFFF"/>
              </a:solidFill>
            </a:ln>
            <a:effectLst>
              <a:outerShdw blurRad="127000" dist="63500" dir="2700000" algn="tl" rotWithShape="0">
                <a:prstClr val="black">
                  <a:alpha val="40000"/>
                </a:prstClr>
              </a:outerShdw>
            </a:effectLst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lt1"/>
            </a:fontRef>
          </p:style>
        </p:sp>
        <p:sp>
          <p:nvSpPr>
            <p:cNvPr id="19" name="Rounded Rectangle 15"/>
            <p:cNvSpPr/>
            <p:nvPr/>
          </p:nvSpPr>
          <p:spPr>
            <a:xfrm>
              <a:off x="8418662" y="3569272"/>
              <a:ext cx="1934855" cy="275050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13792" tIns="113792" rIns="113792" bIns="113792" numCol="1" spcCol="1270" anchor="t" anchorCtr="0">
              <a:noAutofit/>
            </a:bodyPr>
            <a:lstStyle/>
            <a:p>
              <a:pPr lvl="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b="1" kern="1200" noProof="0" dirty="0" smtClean="0">
                  <a:solidFill>
                    <a:srgbClr val="00000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Effectiveness</a:t>
              </a:r>
              <a:endParaRPr lang="en-US" b="1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Measures of taxpayer satisfaction</a:t>
              </a: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kern="1200" noProof="0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Tax gap</a:t>
              </a:r>
            </a:p>
            <a:p>
              <a:pPr marL="171450" lvl="1" indent="-171450" algn="l" defTabSz="711200">
                <a:lnSpc>
                  <a:spcPct val="100000"/>
                </a:lnSpc>
                <a:spcBef>
                  <a:spcPct val="0"/>
                </a:spcBef>
                <a:spcAft>
                  <a:spcPct val="15000"/>
                </a:spcAft>
                <a:buChar char="••"/>
              </a:pPr>
              <a:r>
                <a:rPr lang="en-GB" dirty="0" smtClean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Tax effort</a:t>
              </a:r>
              <a:endParaRPr lang="en-US" kern="1200" noProof="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229281" y="6379806"/>
            <a:ext cx="197105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AfDB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2011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8495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227443" y="6620719"/>
            <a:ext cx="920545" cy="213866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13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541526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In country and pan-African performance measurement initiatives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7384" y="6519446"/>
            <a:ext cx="2145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Kariuki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2013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75174" y="308820"/>
            <a:ext cx="1207281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The </a:t>
            </a:r>
            <a:r>
              <a:rPr lang="en-GB" sz="2400" dirty="0" err="1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AfDB</a:t>
            </a:r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 led initiative has motivated an ATAF proposal to benchmark country tax systems in 37 ARAs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29" name="Table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1492944"/>
              </p:ext>
            </p:extLst>
          </p:nvPr>
        </p:nvGraphicFramePr>
        <p:xfrm>
          <a:off x="229280" y="1124707"/>
          <a:ext cx="11764247" cy="5317904"/>
        </p:xfrm>
        <a:graphic>
          <a:graphicData uri="http://schemas.openxmlformats.org/drawingml/2006/table">
            <a:tbl>
              <a:tblPr/>
              <a:tblGrid>
                <a:gridCol w="4349804"/>
                <a:gridCol w="6220636"/>
                <a:gridCol w="1193807"/>
              </a:tblGrid>
              <a:tr h="340864"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Policy result area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Specific criteria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A,</a:t>
                      </a:r>
                      <a:r>
                        <a:rPr lang="en-GB" sz="1600" b="1" baseline="0" dirty="0" smtClean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 and L</a:t>
                      </a:r>
                      <a:endParaRPr lang="en-GB" sz="16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rowSpan="4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A. </a:t>
                      </a: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Creating an enabling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political environment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A fiscal contract forged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Tax morale engendered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 &amp; 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313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RA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accorded political and institutional autonomy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RAs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held to performance targets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313718">
                <a:tc rowSpan="2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B.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Development policy objectives and tax policy regime nexus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 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Tax exemptions and incentives rationalised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 &amp; L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Effective fiscal decentralisation and tax revenue generation policies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313718">
                <a:tc rowSpan="3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C. Robust tax policy and legislative framework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Legislative provisions up-to-date and fully implemented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P, L &amp; 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313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Tax policies comprehensive and harmonised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313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Effective tax policies and legislative provisions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 &amp; L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rowSpan="7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D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. Ensuring efficiency, effectiveness and accountability of </a:t>
                      </a: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ARA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RA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accorded managerial  autonomy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 &amp; L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Organisational culture transformed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smtClean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Strong organisational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capacity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ICT effectively applied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313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Compliance management 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313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Enforcement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31371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Operation research capacity enhanced and more efficient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rowSpan="4"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E. </a:t>
                      </a: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Times New Roman"/>
                        </a:rPr>
                        <a:t>Developing a national information sharing infrastructure to widen the tax base</a:t>
                      </a: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National ID system in place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An effective TIN system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A large banked population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  <a:tr h="205608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chemeClr val="bg1"/>
                          </a:solidFill>
                          <a:latin typeface="Arial"/>
                          <a:ea typeface="Times New Roman"/>
                          <a:cs typeface="Arial"/>
                        </a:rPr>
                        <a:t>Third party information fully exploited</a:t>
                      </a:r>
                      <a:endParaRPr lang="en-GB" sz="1600" dirty="0">
                        <a:solidFill>
                          <a:schemeClr val="bg1"/>
                        </a:solidFill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52320" marR="52320" marT="0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6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solidFill>
                            <a:srgbClr val="FFFFFF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</a:t>
                      </a:r>
                      <a:endParaRPr lang="en-GB" sz="16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838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3923166" y="6559200"/>
            <a:ext cx="4563942" cy="26404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1300"/>
              </a:lnSpc>
              <a:spcAft>
                <a:spcPts val="0"/>
              </a:spcAft>
            </a:pPr>
            <a:r>
              <a:rPr lang="en-GB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Policy (P) or Legislation (L) or Administration (A)</a:t>
            </a:r>
            <a:endParaRPr lang="en-GB" sz="1600" dirty="0"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5447601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TextBox 25"/>
          <p:cNvSpPr txBox="1"/>
          <p:nvPr/>
        </p:nvSpPr>
        <p:spPr>
          <a:xfrm>
            <a:off x="2331722" y="2902235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GB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Factors that influence the adoption of performance measurement</a:t>
            </a:r>
            <a:endParaRPr lang="en-GB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7" name="Group 26"/>
          <p:cNvGrpSpPr/>
          <p:nvPr/>
        </p:nvGrpSpPr>
        <p:grpSpPr>
          <a:xfrm>
            <a:off x="1742866" y="349983"/>
            <a:ext cx="8522869" cy="1883569"/>
            <a:chOff x="1742866" y="373131"/>
            <a:chExt cx="8522869" cy="1883569"/>
          </a:xfrm>
        </p:grpSpPr>
        <p:pic>
          <p:nvPicPr>
            <p:cNvPr id="28" name="Picture 27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866" y="373131"/>
              <a:ext cx="2295525" cy="1883569"/>
            </a:xfrm>
            <a:prstGeom prst="rect">
              <a:avLst/>
            </a:prstGeom>
          </p:spPr>
        </p:pic>
        <p:pic>
          <p:nvPicPr>
            <p:cNvPr id="29" name="Picture 28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697" y="373132"/>
              <a:ext cx="2168594" cy="1847850"/>
            </a:xfrm>
            <a:prstGeom prst="rect">
              <a:avLst/>
            </a:prstGeom>
          </p:spPr>
        </p:pic>
        <p:pic>
          <p:nvPicPr>
            <p:cNvPr id="30" name="Picture 29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91" y="375384"/>
              <a:ext cx="2067685" cy="1845598"/>
            </a:xfrm>
            <a:prstGeom prst="rect">
              <a:avLst/>
            </a:prstGeom>
          </p:spPr>
        </p:pic>
        <p:pic>
          <p:nvPicPr>
            <p:cNvPr id="31" name="Picture 30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8084" y="373131"/>
              <a:ext cx="2037651" cy="18478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9015525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163783" y="6568633"/>
            <a:ext cx="984206" cy="26595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15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5274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Factors that influence the adoption of performance measurement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4737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The use priority KPIs varies across ARAs. Research in Kenya, South Africa and Tanzania identified eight factors influencing adoption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Freeform 4"/>
          <p:cNvSpPr/>
          <p:nvPr/>
        </p:nvSpPr>
        <p:spPr>
          <a:xfrm>
            <a:off x="371475" y="1454519"/>
            <a:ext cx="5047474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A= Pragmatism is a dominant political economy driver in setting performance measures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385763" y="2735632"/>
            <a:ext cx="5047474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C3D69B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 smtClean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C=Target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setting is a chief feature of performance measurement</a:t>
            </a:r>
            <a:endParaRPr lang="en-US" dirty="0">
              <a:solidFill>
                <a:srgbClr val="0068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Freeform 9"/>
          <p:cNvSpPr/>
          <p:nvPr/>
        </p:nvSpPr>
        <p:spPr>
          <a:xfrm>
            <a:off x="5701950" y="1399584"/>
            <a:ext cx="5047474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 smtClean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B=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Good practices influence the choice of outcome KPIs </a:t>
            </a:r>
            <a:endParaRPr lang="en-US" dirty="0">
              <a:solidFill>
                <a:schemeClr val="bg1"/>
              </a:solidFill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 10"/>
          <p:cNvSpPr/>
          <p:nvPr/>
        </p:nvSpPr>
        <p:spPr>
          <a:xfrm>
            <a:off x="5716238" y="2680697"/>
            <a:ext cx="5047474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C3D69B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D=</a:t>
            </a:r>
            <a:r>
              <a:rPr lang="en-GB" b="1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lang="en-GB" dirty="0">
                <a:solidFill>
                  <a:srgbClr val="0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Policy and legislative requirements make a significant difference to the performance measurement regime</a:t>
            </a:r>
            <a:endParaRPr lang="en-US" dirty="0">
              <a:solidFill>
                <a:srgbClr val="006838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53103" y="4057620"/>
            <a:ext cx="5047474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E= The structure of the revenue base influences the choice of KPIs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5783578" y="4002685"/>
            <a:ext cx="5047474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F= A performance culture has a bearing on the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 of KPIs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479683" y="5370742"/>
            <a:ext cx="5047474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C3D69B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G=Priority information demanded by external stakeholders impacts the choice of performance measures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5810158" y="5315807"/>
            <a:ext cx="5047474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C3D69B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H= Data collection cost and quality are taken into account in selecting KPIs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197384" y="6572606"/>
            <a:ext cx="2145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Kariuki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2012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840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163783" y="6568633"/>
            <a:ext cx="984206" cy="26595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16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5274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Factors that influence the adoption of performance measurement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4737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Three of these factors are more dominant in ARA with a well developed performance measurement regime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uppieren 30"/>
          <p:cNvGrpSpPr>
            <a:grpSpLocks/>
          </p:cNvGrpSpPr>
          <p:nvPr/>
        </p:nvGrpSpPr>
        <p:grpSpPr bwMode="auto">
          <a:xfrm>
            <a:off x="4717534" y="2653481"/>
            <a:ext cx="2290762" cy="2357438"/>
            <a:chOff x="3195017" y="2859726"/>
            <a:chExt cx="2289722" cy="2357721"/>
          </a:xfrm>
        </p:grpSpPr>
        <p:grpSp>
          <p:nvGrpSpPr>
            <p:cNvPr id="9" name="Gruppieren 14"/>
            <p:cNvGrpSpPr>
              <a:grpSpLocks/>
            </p:cNvGrpSpPr>
            <p:nvPr/>
          </p:nvGrpSpPr>
          <p:grpSpPr bwMode="auto">
            <a:xfrm rot="-3069623">
              <a:off x="3416137" y="3281215"/>
              <a:ext cx="1386396" cy="543407"/>
              <a:chOff x="4555181" y="4047222"/>
              <a:chExt cx="1824277" cy="715040"/>
            </a:xfrm>
          </p:grpSpPr>
          <p:sp>
            <p:nvSpPr>
              <p:cNvPr id="20" name="Freeform 372"/>
              <p:cNvSpPr>
                <a:spLocks/>
              </p:cNvSpPr>
              <p:nvPr/>
            </p:nvSpPr>
            <p:spPr bwMode="auto">
              <a:xfrm rot="2700000">
                <a:off x="5428086" y="3810889"/>
                <a:ext cx="78468" cy="1824277"/>
              </a:xfrm>
              <a:custGeom>
                <a:avLst/>
                <a:gdLst>
                  <a:gd name="T0" fmla="*/ 7473 w 42"/>
                  <a:gd name="T1" fmla="*/ 465494 h 1113"/>
                  <a:gd name="T2" fmla="*/ 9341 w 42"/>
                  <a:gd name="T3" fmla="*/ 506470 h 1113"/>
                  <a:gd name="T4" fmla="*/ 3737 w 42"/>
                  <a:gd name="T5" fmla="*/ 547447 h 1113"/>
                  <a:gd name="T6" fmla="*/ 14946 w 42"/>
                  <a:gd name="T7" fmla="*/ 616288 h 1113"/>
                  <a:gd name="T8" fmla="*/ 7473 w 42"/>
                  <a:gd name="T9" fmla="*/ 726105 h 1113"/>
                  <a:gd name="T10" fmla="*/ 14946 w 42"/>
                  <a:gd name="T11" fmla="*/ 770359 h 1113"/>
                  <a:gd name="T12" fmla="*/ 11210 w 42"/>
                  <a:gd name="T13" fmla="*/ 808058 h 1113"/>
                  <a:gd name="T14" fmla="*/ 14946 w 42"/>
                  <a:gd name="T15" fmla="*/ 845756 h 1113"/>
                  <a:gd name="T16" fmla="*/ 7473 w 42"/>
                  <a:gd name="T17" fmla="*/ 914597 h 1113"/>
                  <a:gd name="T18" fmla="*/ 9341 w 42"/>
                  <a:gd name="T19" fmla="*/ 967047 h 1113"/>
                  <a:gd name="T20" fmla="*/ 18683 w 42"/>
                  <a:gd name="T21" fmla="*/ 989994 h 1113"/>
                  <a:gd name="T22" fmla="*/ 14946 w 42"/>
                  <a:gd name="T23" fmla="*/ 1039166 h 1113"/>
                  <a:gd name="T24" fmla="*/ 41102 w 42"/>
                  <a:gd name="T25" fmla="*/ 1121119 h 1113"/>
                  <a:gd name="T26" fmla="*/ 20551 w 42"/>
                  <a:gd name="T27" fmla="*/ 1142427 h 1113"/>
                  <a:gd name="T28" fmla="*/ 41102 w 42"/>
                  <a:gd name="T29" fmla="*/ 1203072 h 1113"/>
                  <a:gd name="T30" fmla="*/ 24288 w 42"/>
                  <a:gd name="T31" fmla="*/ 1263717 h 1113"/>
                  <a:gd name="T32" fmla="*/ 16815 w 42"/>
                  <a:gd name="T33" fmla="*/ 1322724 h 1113"/>
                  <a:gd name="T34" fmla="*/ 28024 w 42"/>
                  <a:gd name="T35" fmla="*/ 1406316 h 1113"/>
                  <a:gd name="T36" fmla="*/ 39234 w 42"/>
                  <a:gd name="T37" fmla="*/ 1486630 h 1113"/>
                  <a:gd name="T38" fmla="*/ 48575 w 42"/>
                  <a:gd name="T39" fmla="*/ 1591530 h 1113"/>
                  <a:gd name="T40" fmla="*/ 35497 w 42"/>
                  <a:gd name="T41" fmla="*/ 1668566 h 1113"/>
                  <a:gd name="T42" fmla="*/ 42971 w 42"/>
                  <a:gd name="T43" fmla="*/ 1709543 h 1113"/>
                  <a:gd name="T44" fmla="*/ 41102 w 42"/>
                  <a:gd name="T45" fmla="*/ 1732490 h 1113"/>
                  <a:gd name="T46" fmla="*/ 57917 w 42"/>
                  <a:gd name="T47" fmla="*/ 1781661 h 1113"/>
                  <a:gd name="T48" fmla="*/ 57917 w 42"/>
                  <a:gd name="T49" fmla="*/ 1824277 h 1113"/>
                  <a:gd name="T50" fmla="*/ 54180 w 42"/>
                  <a:gd name="T51" fmla="*/ 1788218 h 1113"/>
                  <a:gd name="T52" fmla="*/ 65390 w 42"/>
                  <a:gd name="T53" fmla="*/ 1663649 h 1113"/>
                  <a:gd name="T54" fmla="*/ 57917 w 42"/>
                  <a:gd name="T55" fmla="*/ 1537441 h 1113"/>
                  <a:gd name="T56" fmla="*/ 69127 w 42"/>
                  <a:gd name="T57" fmla="*/ 1530884 h 1113"/>
                  <a:gd name="T58" fmla="*/ 65390 w 42"/>
                  <a:gd name="T59" fmla="*/ 1407955 h 1113"/>
                  <a:gd name="T60" fmla="*/ 67258 w 42"/>
                  <a:gd name="T61" fmla="*/ 1314528 h 1113"/>
                  <a:gd name="T62" fmla="*/ 65390 w 42"/>
                  <a:gd name="T63" fmla="*/ 1255522 h 1113"/>
                  <a:gd name="T64" fmla="*/ 59785 w 42"/>
                  <a:gd name="T65" fmla="*/ 1224380 h 1113"/>
                  <a:gd name="T66" fmla="*/ 67258 w 42"/>
                  <a:gd name="T67" fmla="*/ 1168652 h 1113"/>
                  <a:gd name="T68" fmla="*/ 63522 w 42"/>
                  <a:gd name="T69" fmla="*/ 1134231 h 1113"/>
                  <a:gd name="T70" fmla="*/ 67258 w 42"/>
                  <a:gd name="T71" fmla="*/ 970325 h 1113"/>
                  <a:gd name="T72" fmla="*/ 63522 w 42"/>
                  <a:gd name="T73" fmla="*/ 908041 h 1113"/>
                  <a:gd name="T74" fmla="*/ 67258 w 42"/>
                  <a:gd name="T75" fmla="*/ 822809 h 1113"/>
                  <a:gd name="T76" fmla="*/ 69127 w 42"/>
                  <a:gd name="T77" fmla="*/ 763803 h 1113"/>
                  <a:gd name="T78" fmla="*/ 65390 w 42"/>
                  <a:gd name="T79" fmla="*/ 611370 h 1113"/>
                  <a:gd name="T80" fmla="*/ 63522 w 42"/>
                  <a:gd name="T81" fmla="*/ 565477 h 1113"/>
                  <a:gd name="T82" fmla="*/ 69127 w 42"/>
                  <a:gd name="T83" fmla="*/ 442547 h 1113"/>
                  <a:gd name="T84" fmla="*/ 69127 w 42"/>
                  <a:gd name="T85" fmla="*/ 367150 h 1113"/>
                  <a:gd name="T86" fmla="*/ 63522 w 42"/>
                  <a:gd name="T87" fmla="*/ 339286 h 1113"/>
                  <a:gd name="T88" fmla="*/ 69127 w 42"/>
                  <a:gd name="T89" fmla="*/ 288475 h 1113"/>
                  <a:gd name="T90" fmla="*/ 61653 w 42"/>
                  <a:gd name="T91" fmla="*/ 199966 h 1113"/>
                  <a:gd name="T92" fmla="*/ 70995 w 42"/>
                  <a:gd name="T93" fmla="*/ 127847 h 1113"/>
                  <a:gd name="T94" fmla="*/ 69127 w 42"/>
                  <a:gd name="T95" fmla="*/ 75397 h 1113"/>
                  <a:gd name="T96" fmla="*/ 20551 w 42"/>
                  <a:gd name="T97" fmla="*/ 32781 h 1113"/>
                  <a:gd name="T98" fmla="*/ 13078 w 42"/>
                  <a:gd name="T99" fmla="*/ 59006 h 1113"/>
                  <a:gd name="T100" fmla="*/ 20551 w 42"/>
                  <a:gd name="T101" fmla="*/ 108178 h 1113"/>
                  <a:gd name="T102" fmla="*/ 20551 w 42"/>
                  <a:gd name="T103" fmla="*/ 134403 h 1113"/>
                  <a:gd name="T104" fmla="*/ 14946 w 42"/>
                  <a:gd name="T105" fmla="*/ 172102 h 1113"/>
                  <a:gd name="T106" fmla="*/ 24288 w 42"/>
                  <a:gd name="T107" fmla="*/ 222913 h 1113"/>
                  <a:gd name="T108" fmla="*/ 7473 w 42"/>
                  <a:gd name="T109" fmla="*/ 247498 h 1113"/>
                  <a:gd name="T110" fmla="*/ 20551 w 42"/>
                  <a:gd name="T111" fmla="*/ 316339 h 1113"/>
                  <a:gd name="T112" fmla="*/ 26156 w 42"/>
                  <a:gd name="T113" fmla="*/ 326173 h 1113"/>
                  <a:gd name="T114" fmla="*/ 11210 w 42"/>
                  <a:gd name="T115" fmla="*/ 347481 h 1113"/>
                  <a:gd name="T116" fmla="*/ 9341 w 42"/>
                  <a:gd name="T117" fmla="*/ 373706 h 111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2"/>
                  <a:gd name="T178" fmla="*/ 0 h 1113"/>
                  <a:gd name="T179" fmla="*/ 42 w 42"/>
                  <a:gd name="T180" fmla="*/ 1113 h 1113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2" h="1113">
                    <a:moveTo>
                      <a:pt x="7" y="249"/>
                    </a:moveTo>
                    <a:cubicBezTo>
                      <a:pt x="6" y="251"/>
                      <a:pt x="4" y="249"/>
                      <a:pt x="3" y="248"/>
                    </a:cubicBezTo>
                    <a:cubicBezTo>
                      <a:pt x="1" y="256"/>
                      <a:pt x="6" y="259"/>
                      <a:pt x="3" y="267"/>
                    </a:cubicBezTo>
                    <a:cubicBezTo>
                      <a:pt x="5" y="263"/>
                      <a:pt x="5" y="263"/>
                      <a:pt x="5" y="263"/>
                    </a:cubicBezTo>
                    <a:cubicBezTo>
                      <a:pt x="7" y="269"/>
                      <a:pt x="8" y="279"/>
                      <a:pt x="4" y="284"/>
                    </a:cubicBezTo>
                    <a:cubicBezTo>
                      <a:pt x="3" y="282"/>
                      <a:pt x="3" y="282"/>
                      <a:pt x="3" y="282"/>
                    </a:cubicBezTo>
                    <a:cubicBezTo>
                      <a:pt x="6" y="287"/>
                      <a:pt x="0" y="295"/>
                      <a:pt x="3" y="298"/>
                    </a:cubicBezTo>
                    <a:cubicBezTo>
                      <a:pt x="5" y="296"/>
                      <a:pt x="6" y="298"/>
                      <a:pt x="7" y="294"/>
                    </a:cubicBezTo>
                    <a:cubicBezTo>
                      <a:pt x="10" y="308"/>
                      <a:pt x="10" y="308"/>
                      <a:pt x="10" y="308"/>
                    </a:cubicBezTo>
                    <a:cubicBezTo>
                      <a:pt x="5" y="309"/>
                      <a:pt x="5" y="309"/>
                      <a:pt x="5" y="309"/>
                    </a:cubicBezTo>
                    <a:cubicBezTo>
                      <a:pt x="7" y="316"/>
                      <a:pt x="7" y="316"/>
                      <a:pt x="7" y="316"/>
                    </a:cubicBezTo>
                    <a:cubicBezTo>
                      <a:pt x="9" y="314"/>
                      <a:pt x="5" y="325"/>
                      <a:pt x="10" y="325"/>
                    </a:cubicBezTo>
                    <a:cubicBezTo>
                      <a:pt x="8" y="329"/>
                      <a:pt x="6" y="324"/>
                      <a:pt x="4" y="322"/>
                    </a:cubicBezTo>
                    <a:cubicBezTo>
                      <a:pt x="6" y="326"/>
                      <a:pt x="4" y="326"/>
                      <a:pt x="7" y="330"/>
                    </a:cubicBezTo>
                    <a:cubicBezTo>
                      <a:pt x="2" y="334"/>
                      <a:pt x="2" y="334"/>
                      <a:pt x="2" y="334"/>
                    </a:cubicBezTo>
                    <a:cubicBezTo>
                      <a:pt x="5" y="344"/>
                      <a:pt x="5" y="344"/>
                      <a:pt x="5" y="344"/>
                    </a:cubicBezTo>
                    <a:cubicBezTo>
                      <a:pt x="5" y="344"/>
                      <a:pt x="5" y="344"/>
                      <a:pt x="4" y="344"/>
                    </a:cubicBezTo>
                    <a:cubicBezTo>
                      <a:pt x="8" y="348"/>
                      <a:pt x="2" y="356"/>
                      <a:pt x="9" y="362"/>
                    </a:cubicBezTo>
                    <a:cubicBezTo>
                      <a:pt x="8" y="361"/>
                      <a:pt x="8" y="361"/>
                      <a:pt x="8" y="361"/>
                    </a:cubicBezTo>
                    <a:cubicBezTo>
                      <a:pt x="11" y="365"/>
                      <a:pt x="9" y="373"/>
                      <a:pt x="8" y="376"/>
                    </a:cubicBezTo>
                    <a:cubicBezTo>
                      <a:pt x="9" y="381"/>
                      <a:pt x="12" y="378"/>
                      <a:pt x="14" y="378"/>
                    </a:cubicBezTo>
                    <a:cubicBezTo>
                      <a:pt x="13" y="393"/>
                      <a:pt x="13" y="388"/>
                      <a:pt x="19" y="401"/>
                    </a:cubicBezTo>
                    <a:cubicBezTo>
                      <a:pt x="13" y="409"/>
                      <a:pt x="10" y="392"/>
                      <a:pt x="6" y="402"/>
                    </a:cubicBezTo>
                    <a:cubicBezTo>
                      <a:pt x="8" y="403"/>
                      <a:pt x="11" y="410"/>
                      <a:pt x="12" y="418"/>
                    </a:cubicBezTo>
                    <a:cubicBezTo>
                      <a:pt x="10" y="425"/>
                      <a:pt x="8" y="436"/>
                      <a:pt x="4" y="443"/>
                    </a:cubicBezTo>
                    <a:cubicBezTo>
                      <a:pt x="8" y="442"/>
                      <a:pt x="8" y="442"/>
                      <a:pt x="8" y="442"/>
                    </a:cubicBezTo>
                    <a:cubicBezTo>
                      <a:pt x="10" y="452"/>
                      <a:pt x="10" y="452"/>
                      <a:pt x="10" y="452"/>
                    </a:cubicBezTo>
                    <a:cubicBezTo>
                      <a:pt x="5" y="447"/>
                      <a:pt x="5" y="447"/>
                      <a:pt x="5" y="447"/>
                    </a:cubicBezTo>
                    <a:cubicBezTo>
                      <a:pt x="6" y="448"/>
                      <a:pt x="8" y="453"/>
                      <a:pt x="10" y="456"/>
                    </a:cubicBezTo>
                    <a:cubicBezTo>
                      <a:pt x="13" y="467"/>
                      <a:pt x="2" y="462"/>
                      <a:pt x="8" y="470"/>
                    </a:cubicBezTo>
                    <a:cubicBezTo>
                      <a:pt x="7" y="471"/>
                      <a:pt x="7" y="471"/>
                      <a:pt x="7" y="471"/>
                    </a:cubicBezTo>
                    <a:cubicBezTo>
                      <a:pt x="9" y="473"/>
                      <a:pt x="8" y="480"/>
                      <a:pt x="9" y="488"/>
                    </a:cubicBezTo>
                    <a:cubicBezTo>
                      <a:pt x="5" y="485"/>
                      <a:pt x="5" y="485"/>
                      <a:pt x="5" y="485"/>
                    </a:cubicBezTo>
                    <a:cubicBezTo>
                      <a:pt x="6" y="480"/>
                      <a:pt x="6" y="480"/>
                      <a:pt x="6" y="480"/>
                    </a:cubicBezTo>
                    <a:cubicBezTo>
                      <a:pt x="1" y="483"/>
                      <a:pt x="6" y="488"/>
                      <a:pt x="6" y="493"/>
                    </a:cubicBezTo>
                    <a:cubicBezTo>
                      <a:pt x="8" y="498"/>
                      <a:pt x="12" y="496"/>
                      <a:pt x="13" y="498"/>
                    </a:cubicBezTo>
                    <a:cubicBezTo>
                      <a:pt x="13" y="500"/>
                      <a:pt x="14" y="503"/>
                      <a:pt x="13" y="505"/>
                    </a:cubicBezTo>
                    <a:cubicBezTo>
                      <a:pt x="11" y="509"/>
                      <a:pt x="7" y="505"/>
                      <a:pt x="5" y="504"/>
                    </a:cubicBezTo>
                    <a:cubicBezTo>
                      <a:pt x="10" y="507"/>
                      <a:pt x="10" y="509"/>
                      <a:pt x="12" y="517"/>
                    </a:cubicBezTo>
                    <a:cubicBezTo>
                      <a:pt x="9" y="518"/>
                      <a:pt x="8" y="517"/>
                      <a:pt x="8" y="516"/>
                    </a:cubicBezTo>
                    <a:cubicBezTo>
                      <a:pt x="8" y="518"/>
                      <a:pt x="9" y="520"/>
                      <a:pt x="11" y="520"/>
                    </a:cubicBezTo>
                    <a:cubicBezTo>
                      <a:pt x="9" y="523"/>
                      <a:pt x="9" y="523"/>
                      <a:pt x="9" y="523"/>
                    </a:cubicBezTo>
                    <a:cubicBezTo>
                      <a:pt x="5" y="533"/>
                      <a:pt x="18" y="533"/>
                      <a:pt x="16" y="545"/>
                    </a:cubicBezTo>
                    <a:cubicBezTo>
                      <a:pt x="14" y="542"/>
                      <a:pt x="17" y="555"/>
                      <a:pt x="14" y="559"/>
                    </a:cubicBezTo>
                    <a:cubicBezTo>
                      <a:pt x="13" y="554"/>
                      <a:pt x="7" y="560"/>
                      <a:pt x="4" y="558"/>
                    </a:cubicBezTo>
                    <a:cubicBezTo>
                      <a:pt x="2" y="567"/>
                      <a:pt x="9" y="562"/>
                      <a:pt x="11" y="569"/>
                    </a:cubicBezTo>
                    <a:cubicBezTo>
                      <a:pt x="5" y="566"/>
                      <a:pt x="5" y="566"/>
                      <a:pt x="5" y="566"/>
                    </a:cubicBezTo>
                    <a:cubicBezTo>
                      <a:pt x="7" y="574"/>
                      <a:pt x="8" y="568"/>
                      <a:pt x="10" y="576"/>
                    </a:cubicBezTo>
                    <a:cubicBezTo>
                      <a:pt x="8" y="573"/>
                      <a:pt x="8" y="579"/>
                      <a:pt x="6" y="574"/>
                    </a:cubicBezTo>
                    <a:cubicBezTo>
                      <a:pt x="6" y="584"/>
                      <a:pt x="6" y="582"/>
                      <a:pt x="5" y="590"/>
                    </a:cubicBezTo>
                    <a:cubicBezTo>
                      <a:pt x="11" y="591"/>
                      <a:pt x="11" y="591"/>
                      <a:pt x="11" y="591"/>
                    </a:cubicBezTo>
                    <a:cubicBezTo>
                      <a:pt x="12" y="594"/>
                      <a:pt x="9" y="595"/>
                      <a:pt x="8" y="596"/>
                    </a:cubicBezTo>
                    <a:cubicBezTo>
                      <a:pt x="8" y="594"/>
                      <a:pt x="8" y="593"/>
                      <a:pt x="8" y="593"/>
                    </a:cubicBezTo>
                    <a:cubicBezTo>
                      <a:pt x="3" y="596"/>
                      <a:pt x="10" y="598"/>
                      <a:pt x="6" y="602"/>
                    </a:cubicBezTo>
                    <a:cubicBezTo>
                      <a:pt x="8" y="601"/>
                      <a:pt x="10" y="600"/>
                      <a:pt x="10" y="604"/>
                    </a:cubicBezTo>
                    <a:cubicBezTo>
                      <a:pt x="7" y="603"/>
                      <a:pt x="7" y="609"/>
                      <a:pt x="6" y="609"/>
                    </a:cubicBezTo>
                    <a:cubicBezTo>
                      <a:pt x="8" y="607"/>
                      <a:pt x="7" y="617"/>
                      <a:pt x="11" y="617"/>
                    </a:cubicBezTo>
                    <a:cubicBezTo>
                      <a:pt x="8" y="622"/>
                      <a:pt x="8" y="616"/>
                      <a:pt x="6" y="616"/>
                    </a:cubicBezTo>
                    <a:cubicBezTo>
                      <a:pt x="10" y="619"/>
                      <a:pt x="7" y="630"/>
                      <a:pt x="9" y="633"/>
                    </a:cubicBezTo>
                    <a:cubicBezTo>
                      <a:pt x="8" y="634"/>
                      <a:pt x="8" y="634"/>
                      <a:pt x="8" y="634"/>
                    </a:cubicBezTo>
                    <a:cubicBezTo>
                      <a:pt x="11" y="638"/>
                      <a:pt x="12" y="645"/>
                      <a:pt x="16" y="654"/>
                    </a:cubicBezTo>
                    <a:cubicBezTo>
                      <a:pt x="12" y="651"/>
                      <a:pt x="12" y="651"/>
                      <a:pt x="12" y="651"/>
                    </a:cubicBezTo>
                    <a:cubicBezTo>
                      <a:pt x="11" y="660"/>
                      <a:pt x="19" y="656"/>
                      <a:pt x="19" y="663"/>
                    </a:cubicBezTo>
                    <a:cubicBezTo>
                      <a:pt x="15" y="662"/>
                      <a:pt x="20" y="675"/>
                      <a:pt x="14" y="672"/>
                    </a:cubicBezTo>
                    <a:cubicBezTo>
                      <a:pt x="17" y="676"/>
                      <a:pt x="18" y="681"/>
                      <a:pt x="22" y="684"/>
                    </a:cubicBezTo>
                    <a:cubicBezTo>
                      <a:pt x="20" y="688"/>
                      <a:pt x="16" y="676"/>
                      <a:pt x="15" y="682"/>
                    </a:cubicBezTo>
                    <a:cubicBezTo>
                      <a:pt x="17" y="688"/>
                      <a:pt x="17" y="688"/>
                      <a:pt x="17" y="688"/>
                    </a:cubicBezTo>
                    <a:cubicBezTo>
                      <a:pt x="15" y="689"/>
                      <a:pt x="15" y="689"/>
                      <a:pt x="15" y="689"/>
                    </a:cubicBezTo>
                    <a:cubicBezTo>
                      <a:pt x="17" y="689"/>
                      <a:pt x="17" y="694"/>
                      <a:pt x="18" y="694"/>
                    </a:cubicBezTo>
                    <a:cubicBezTo>
                      <a:pt x="15" y="695"/>
                      <a:pt x="13" y="698"/>
                      <a:pt x="11" y="697"/>
                    </a:cubicBezTo>
                    <a:cubicBezTo>
                      <a:pt x="12" y="701"/>
                      <a:pt x="9" y="707"/>
                      <a:pt x="11" y="710"/>
                    </a:cubicBezTo>
                    <a:cubicBezTo>
                      <a:pt x="10" y="710"/>
                      <a:pt x="10" y="710"/>
                      <a:pt x="10" y="710"/>
                    </a:cubicBezTo>
                    <a:cubicBezTo>
                      <a:pt x="16" y="714"/>
                      <a:pt x="11" y="722"/>
                      <a:pt x="17" y="724"/>
                    </a:cubicBezTo>
                    <a:cubicBezTo>
                      <a:pt x="14" y="726"/>
                      <a:pt x="14" y="726"/>
                      <a:pt x="14" y="726"/>
                    </a:cubicBezTo>
                    <a:cubicBezTo>
                      <a:pt x="14" y="732"/>
                      <a:pt x="20" y="731"/>
                      <a:pt x="22" y="734"/>
                    </a:cubicBezTo>
                    <a:cubicBezTo>
                      <a:pt x="22" y="736"/>
                      <a:pt x="22" y="739"/>
                      <a:pt x="22" y="742"/>
                    </a:cubicBezTo>
                    <a:cubicBezTo>
                      <a:pt x="18" y="734"/>
                      <a:pt x="17" y="745"/>
                      <a:pt x="15" y="747"/>
                    </a:cubicBezTo>
                    <a:cubicBezTo>
                      <a:pt x="15" y="750"/>
                      <a:pt x="16" y="759"/>
                      <a:pt x="19" y="761"/>
                    </a:cubicBezTo>
                    <a:cubicBezTo>
                      <a:pt x="16" y="758"/>
                      <a:pt x="13" y="760"/>
                      <a:pt x="13" y="754"/>
                    </a:cubicBezTo>
                    <a:cubicBezTo>
                      <a:pt x="7" y="757"/>
                      <a:pt x="14" y="764"/>
                      <a:pt x="13" y="771"/>
                    </a:cubicBezTo>
                    <a:cubicBezTo>
                      <a:pt x="11" y="771"/>
                      <a:pt x="11" y="771"/>
                      <a:pt x="11" y="771"/>
                    </a:cubicBezTo>
                    <a:cubicBezTo>
                      <a:pt x="13" y="781"/>
                      <a:pt x="17" y="782"/>
                      <a:pt x="22" y="786"/>
                    </a:cubicBezTo>
                    <a:cubicBezTo>
                      <a:pt x="18" y="787"/>
                      <a:pt x="18" y="786"/>
                      <a:pt x="14" y="783"/>
                    </a:cubicBezTo>
                    <a:cubicBezTo>
                      <a:pt x="12" y="790"/>
                      <a:pt x="15" y="801"/>
                      <a:pt x="14" y="809"/>
                    </a:cubicBezTo>
                    <a:cubicBezTo>
                      <a:pt x="12" y="812"/>
                      <a:pt x="10" y="810"/>
                      <a:pt x="9" y="807"/>
                    </a:cubicBezTo>
                    <a:cubicBezTo>
                      <a:pt x="12" y="816"/>
                      <a:pt x="9" y="826"/>
                      <a:pt x="15" y="831"/>
                    </a:cubicBezTo>
                    <a:cubicBezTo>
                      <a:pt x="12" y="829"/>
                      <a:pt x="13" y="834"/>
                      <a:pt x="12" y="837"/>
                    </a:cubicBezTo>
                    <a:cubicBezTo>
                      <a:pt x="13" y="837"/>
                      <a:pt x="15" y="838"/>
                      <a:pt x="15" y="838"/>
                    </a:cubicBezTo>
                    <a:cubicBezTo>
                      <a:pt x="17" y="843"/>
                      <a:pt x="19" y="854"/>
                      <a:pt x="17" y="860"/>
                    </a:cubicBezTo>
                    <a:cubicBezTo>
                      <a:pt x="15" y="858"/>
                      <a:pt x="15" y="858"/>
                      <a:pt x="15" y="858"/>
                    </a:cubicBezTo>
                    <a:cubicBezTo>
                      <a:pt x="15" y="871"/>
                      <a:pt x="25" y="877"/>
                      <a:pt x="20" y="892"/>
                    </a:cubicBezTo>
                    <a:cubicBezTo>
                      <a:pt x="19" y="894"/>
                      <a:pt x="15" y="889"/>
                      <a:pt x="16" y="894"/>
                    </a:cubicBezTo>
                    <a:cubicBezTo>
                      <a:pt x="18" y="897"/>
                      <a:pt x="22" y="896"/>
                      <a:pt x="21" y="903"/>
                    </a:cubicBezTo>
                    <a:cubicBezTo>
                      <a:pt x="17" y="903"/>
                      <a:pt x="17" y="903"/>
                      <a:pt x="17" y="903"/>
                    </a:cubicBezTo>
                    <a:cubicBezTo>
                      <a:pt x="21" y="907"/>
                      <a:pt x="21" y="907"/>
                      <a:pt x="21" y="907"/>
                    </a:cubicBezTo>
                    <a:cubicBezTo>
                      <a:pt x="24" y="905"/>
                      <a:pt x="23" y="897"/>
                      <a:pt x="27" y="902"/>
                    </a:cubicBezTo>
                    <a:cubicBezTo>
                      <a:pt x="23" y="909"/>
                      <a:pt x="30" y="908"/>
                      <a:pt x="26" y="915"/>
                    </a:cubicBezTo>
                    <a:cubicBezTo>
                      <a:pt x="26" y="914"/>
                      <a:pt x="23" y="911"/>
                      <a:pt x="21" y="910"/>
                    </a:cubicBezTo>
                    <a:cubicBezTo>
                      <a:pt x="17" y="926"/>
                      <a:pt x="25" y="932"/>
                      <a:pt x="20" y="948"/>
                    </a:cubicBezTo>
                    <a:cubicBezTo>
                      <a:pt x="23" y="956"/>
                      <a:pt x="24" y="966"/>
                      <a:pt x="26" y="971"/>
                    </a:cubicBezTo>
                    <a:cubicBezTo>
                      <a:pt x="23" y="971"/>
                      <a:pt x="19" y="971"/>
                      <a:pt x="16" y="967"/>
                    </a:cubicBezTo>
                    <a:cubicBezTo>
                      <a:pt x="16" y="974"/>
                      <a:pt x="24" y="977"/>
                      <a:pt x="19" y="982"/>
                    </a:cubicBezTo>
                    <a:cubicBezTo>
                      <a:pt x="24" y="985"/>
                      <a:pt x="22" y="1000"/>
                      <a:pt x="29" y="1002"/>
                    </a:cubicBezTo>
                    <a:cubicBezTo>
                      <a:pt x="28" y="1002"/>
                      <a:pt x="29" y="1009"/>
                      <a:pt x="25" y="1002"/>
                    </a:cubicBezTo>
                    <a:cubicBezTo>
                      <a:pt x="28" y="1011"/>
                      <a:pt x="19" y="1014"/>
                      <a:pt x="19" y="1018"/>
                    </a:cubicBezTo>
                    <a:cubicBezTo>
                      <a:pt x="19" y="1021"/>
                      <a:pt x="24" y="1016"/>
                      <a:pt x="24" y="1021"/>
                    </a:cubicBezTo>
                    <a:cubicBezTo>
                      <a:pt x="23" y="1022"/>
                      <a:pt x="23" y="1022"/>
                      <a:pt x="22" y="1022"/>
                    </a:cubicBezTo>
                    <a:cubicBezTo>
                      <a:pt x="24" y="1024"/>
                      <a:pt x="24" y="1024"/>
                      <a:pt x="24" y="1024"/>
                    </a:cubicBezTo>
                    <a:cubicBezTo>
                      <a:pt x="22" y="1027"/>
                      <a:pt x="20" y="1022"/>
                      <a:pt x="19" y="1022"/>
                    </a:cubicBezTo>
                    <a:cubicBezTo>
                      <a:pt x="17" y="1029"/>
                      <a:pt x="23" y="1034"/>
                      <a:pt x="23" y="1043"/>
                    </a:cubicBezTo>
                    <a:cubicBezTo>
                      <a:pt x="22" y="1042"/>
                      <a:pt x="22" y="1042"/>
                      <a:pt x="22" y="1042"/>
                    </a:cubicBezTo>
                    <a:cubicBezTo>
                      <a:pt x="22" y="1051"/>
                      <a:pt x="22" y="1051"/>
                      <a:pt x="22" y="1051"/>
                    </a:cubicBezTo>
                    <a:cubicBezTo>
                      <a:pt x="21" y="1050"/>
                      <a:pt x="21" y="1050"/>
                      <a:pt x="21" y="1050"/>
                    </a:cubicBezTo>
                    <a:cubicBezTo>
                      <a:pt x="24" y="1058"/>
                      <a:pt x="24" y="1058"/>
                      <a:pt x="24" y="1058"/>
                    </a:cubicBezTo>
                    <a:cubicBezTo>
                      <a:pt x="22" y="1057"/>
                      <a:pt x="22" y="1057"/>
                      <a:pt x="22" y="1057"/>
                    </a:cubicBezTo>
                    <a:cubicBezTo>
                      <a:pt x="23" y="1059"/>
                      <a:pt x="24" y="1059"/>
                      <a:pt x="24" y="1062"/>
                    </a:cubicBezTo>
                    <a:cubicBezTo>
                      <a:pt x="22" y="1061"/>
                      <a:pt x="22" y="1061"/>
                      <a:pt x="22" y="1061"/>
                    </a:cubicBezTo>
                    <a:cubicBezTo>
                      <a:pt x="25" y="1063"/>
                      <a:pt x="27" y="1072"/>
                      <a:pt x="27" y="1076"/>
                    </a:cubicBezTo>
                    <a:cubicBezTo>
                      <a:pt x="26" y="1077"/>
                      <a:pt x="26" y="1077"/>
                      <a:pt x="26" y="1077"/>
                    </a:cubicBezTo>
                    <a:cubicBezTo>
                      <a:pt x="31" y="1087"/>
                      <a:pt x="31" y="1087"/>
                      <a:pt x="31" y="1087"/>
                    </a:cubicBezTo>
                    <a:cubicBezTo>
                      <a:pt x="28" y="1092"/>
                      <a:pt x="25" y="1080"/>
                      <a:pt x="27" y="1091"/>
                    </a:cubicBezTo>
                    <a:cubicBezTo>
                      <a:pt x="22" y="1088"/>
                      <a:pt x="22" y="1088"/>
                      <a:pt x="22" y="1088"/>
                    </a:cubicBezTo>
                    <a:cubicBezTo>
                      <a:pt x="24" y="1095"/>
                      <a:pt x="22" y="1097"/>
                      <a:pt x="23" y="1102"/>
                    </a:cubicBezTo>
                    <a:cubicBezTo>
                      <a:pt x="26" y="1099"/>
                      <a:pt x="25" y="1096"/>
                      <a:pt x="27" y="1098"/>
                    </a:cubicBezTo>
                    <a:cubicBezTo>
                      <a:pt x="22" y="1104"/>
                      <a:pt x="29" y="1108"/>
                      <a:pt x="31" y="1113"/>
                    </a:cubicBezTo>
                    <a:cubicBezTo>
                      <a:pt x="31" y="1111"/>
                      <a:pt x="31" y="1109"/>
                      <a:pt x="28" y="1107"/>
                    </a:cubicBezTo>
                    <a:cubicBezTo>
                      <a:pt x="28" y="1104"/>
                      <a:pt x="31" y="1106"/>
                      <a:pt x="31" y="1104"/>
                    </a:cubicBezTo>
                    <a:cubicBezTo>
                      <a:pt x="28" y="1099"/>
                      <a:pt x="28" y="1099"/>
                      <a:pt x="28" y="1099"/>
                    </a:cubicBezTo>
                    <a:cubicBezTo>
                      <a:pt x="32" y="1098"/>
                      <a:pt x="32" y="1098"/>
                      <a:pt x="32" y="1098"/>
                    </a:cubicBezTo>
                    <a:cubicBezTo>
                      <a:pt x="29" y="1091"/>
                      <a:pt x="29" y="1091"/>
                      <a:pt x="29" y="1091"/>
                    </a:cubicBezTo>
                    <a:cubicBezTo>
                      <a:pt x="33" y="1091"/>
                      <a:pt x="30" y="1084"/>
                      <a:pt x="34" y="1087"/>
                    </a:cubicBezTo>
                    <a:cubicBezTo>
                      <a:pt x="32" y="1082"/>
                      <a:pt x="35" y="1079"/>
                      <a:pt x="31" y="1074"/>
                    </a:cubicBezTo>
                    <a:cubicBezTo>
                      <a:pt x="33" y="1071"/>
                      <a:pt x="34" y="1080"/>
                      <a:pt x="34" y="1076"/>
                    </a:cubicBezTo>
                    <a:cubicBezTo>
                      <a:pt x="31" y="1056"/>
                      <a:pt x="31" y="1035"/>
                      <a:pt x="33" y="1013"/>
                    </a:cubicBezTo>
                    <a:cubicBezTo>
                      <a:pt x="35" y="1015"/>
                      <a:pt x="35" y="1015"/>
                      <a:pt x="35" y="1015"/>
                    </a:cubicBezTo>
                    <a:cubicBezTo>
                      <a:pt x="33" y="1013"/>
                      <a:pt x="31" y="1010"/>
                      <a:pt x="30" y="1009"/>
                    </a:cubicBezTo>
                    <a:cubicBezTo>
                      <a:pt x="33" y="1005"/>
                      <a:pt x="37" y="991"/>
                      <a:pt x="31" y="986"/>
                    </a:cubicBezTo>
                    <a:cubicBezTo>
                      <a:pt x="32" y="986"/>
                      <a:pt x="33" y="987"/>
                      <a:pt x="33" y="987"/>
                    </a:cubicBezTo>
                    <a:cubicBezTo>
                      <a:pt x="32" y="980"/>
                      <a:pt x="36" y="967"/>
                      <a:pt x="36" y="957"/>
                    </a:cubicBezTo>
                    <a:cubicBezTo>
                      <a:pt x="30" y="953"/>
                      <a:pt x="40" y="942"/>
                      <a:pt x="31" y="938"/>
                    </a:cubicBezTo>
                    <a:cubicBezTo>
                      <a:pt x="33" y="940"/>
                      <a:pt x="33" y="940"/>
                      <a:pt x="33" y="940"/>
                    </a:cubicBezTo>
                    <a:cubicBezTo>
                      <a:pt x="31" y="944"/>
                      <a:pt x="27" y="935"/>
                      <a:pt x="25" y="934"/>
                    </a:cubicBezTo>
                    <a:cubicBezTo>
                      <a:pt x="31" y="931"/>
                      <a:pt x="29" y="934"/>
                      <a:pt x="34" y="931"/>
                    </a:cubicBezTo>
                    <a:cubicBezTo>
                      <a:pt x="32" y="935"/>
                      <a:pt x="32" y="935"/>
                      <a:pt x="32" y="935"/>
                    </a:cubicBezTo>
                    <a:cubicBezTo>
                      <a:pt x="37" y="934"/>
                      <a:pt x="37" y="934"/>
                      <a:pt x="37" y="934"/>
                    </a:cubicBezTo>
                    <a:cubicBezTo>
                      <a:pt x="25" y="921"/>
                      <a:pt x="42" y="910"/>
                      <a:pt x="34" y="902"/>
                    </a:cubicBezTo>
                    <a:cubicBezTo>
                      <a:pt x="34" y="902"/>
                      <a:pt x="35" y="902"/>
                      <a:pt x="35" y="903"/>
                    </a:cubicBezTo>
                    <a:cubicBezTo>
                      <a:pt x="38" y="897"/>
                      <a:pt x="32" y="894"/>
                      <a:pt x="31" y="890"/>
                    </a:cubicBezTo>
                    <a:cubicBezTo>
                      <a:pt x="33" y="889"/>
                      <a:pt x="34" y="892"/>
                      <a:pt x="36" y="894"/>
                    </a:cubicBezTo>
                    <a:cubicBezTo>
                      <a:pt x="38" y="885"/>
                      <a:pt x="32" y="869"/>
                      <a:pt x="35" y="859"/>
                    </a:cubicBezTo>
                    <a:cubicBezTo>
                      <a:pt x="32" y="855"/>
                      <a:pt x="31" y="860"/>
                      <a:pt x="29" y="856"/>
                    </a:cubicBezTo>
                    <a:cubicBezTo>
                      <a:pt x="30" y="853"/>
                      <a:pt x="32" y="851"/>
                      <a:pt x="34" y="855"/>
                    </a:cubicBezTo>
                    <a:cubicBezTo>
                      <a:pt x="39" y="846"/>
                      <a:pt x="30" y="825"/>
                      <a:pt x="35" y="812"/>
                    </a:cubicBezTo>
                    <a:cubicBezTo>
                      <a:pt x="32" y="805"/>
                      <a:pt x="30" y="809"/>
                      <a:pt x="28" y="798"/>
                    </a:cubicBezTo>
                    <a:cubicBezTo>
                      <a:pt x="30" y="801"/>
                      <a:pt x="36" y="796"/>
                      <a:pt x="36" y="802"/>
                    </a:cubicBezTo>
                    <a:cubicBezTo>
                      <a:pt x="36" y="802"/>
                      <a:pt x="36" y="802"/>
                      <a:pt x="36" y="802"/>
                    </a:cubicBezTo>
                    <a:cubicBezTo>
                      <a:pt x="38" y="803"/>
                      <a:pt x="38" y="803"/>
                      <a:pt x="38" y="803"/>
                    </a:cubicBezTo>
                    <a:cubicBezTo>
                      <a:pt x="39" y="792"/>
                      <a:pt x="39" y="777"/>
                      <a:pt x="33" y="771"/>
                    </a:cubicBezTo>
                    <a:cubicBezTo>
                      <a:pt x="38" y="771"/>
                      <a:pt x="34" y="769"/>
                      <a:pt x="36" y="765"/>
                    </a:cubicBezTo>
                    <a:cubicBezTo>
                      <a:pt x="36" y="764"/>
                      <a:pt x="36" y="765"/>
                      <a:pt x="35" y="766"/>
                    </a:cubicBezTo>
                    <a:cubicBezTo>
                      <a:pt x="31" y="762"/>
                      <a:pt x="35" y="760"/>
                      <a:pt x="35" y="757"/>
                    </a:cubicBezTo>
                    <a:cubicBezTo>
                      <a:pt x="36" y="758"/>
                      <a:pt x="36" y="758"/>
                      <a:pt x="36" y="758"/>
                    </a:cubicBezTo>
                    <a:cubicBezTo>
                      <a:pt x="33" y="750"/>
                      <a:pt x="33" y="750"/>
                      <a:pt x="33" y="750"/>
                    </a:cubicBezTo>
                    <a:cubicBezTo>
                      <a:pt x="33" y="749"/>
                      <a:pt x="34" y="747"/>
                      <a:pt x="36" y="747"/>
                    </a:cubicBezTo>
                    <a:cubicBezTo>
                      <a:pt x="32" y="747"/>
                      <a:pt x="32" y="747"/>
                      <a:pt x="32" y="747"/>
                    </a:cubicBezTo>
                    <a:cubicBezTo>
                      <a:pt x="32" y="743"/>
                      <a:pt x="37" y="745"/>
                      <a:pt x="36" y="740"/>
                    </a:cubicBezTo>
                    <a:cubicBezTo>
                      <a:pt x="33" y="741"/>
                      <a:pt x="33" y="741"/>
                      <a:pt x="33" y="741"/>
                    </a:cubicBezTo>
                    <a:cubicBezTo>
                      <a:pt x="35" y="737"/>
                      <a:pt x="31" y="732"/>
                      <a:pt x="35" y="731"/>
                    </a:cubicBezTo>
                    <a:cubicBezTo>
                      <a:pt x="36" y="731"/>
                      <a:pt x="35" y="732"/>
                      <a:pt x="35" y="733"/>
                    </a:cubicBezTo>
                    <a:cubicBezTo>
                      <a:pt x="41" y="728"/>
                      <a:pt x="34" y="719"/>
                      <a:pt x="36" y="713"/>
                    </a:cubicBezTo>
                    <a:cubicBezTo>
                      <a:pt x="31" y="715"/>
                      <a:pt x="31" y="715"/>
                      <a:pt x="31" y="715"/>
                    </a:cubicBezTo>
                    <a:cubicBezTo>
                      <a:pt x="29" y="708"/>
                      <a:pt x="32" y="711"/>
                      <a:pt x="34" y="711"/>
                    </a:cubicBezTo>
                    <a:cubicBezTo>
                      <a:pt x="34" y="707"/>
                      <a:pt x="35" y="706"/>
                      <a:pt x="36" y="700"/>
                    </a:cubicBezTo>
                    <a:cubicBezTo>
                      <a:pt x="35" y="698"/>
                      <a:pt x="34" y="699"/>
                      <a:pt x="32" y="698"/>
                    </a:cubicBezTo>
                    <a:cubicBezTo>
                      <a:pt x="34" y="692"/>
                      <a:pt x="34" y="692"/>
                      <a:pt x="34" y="692"/>
                    </a:cubicBezTo>
                    <a:cubicBezTo>
                      <a:pt x="37" y="696"/>
                      <a:pt x="37" y="696"/>
                      <a:pt x="37" y="696"/>
                    </a:cubicBezTo>
                    <a:cubicBezTo>
                      <a:pt x="29" y="687"/>
                      <a:pt x="38" y="674"/>
                      <a:pt x="30" y="668"/>
                    </a:cubicBezTo>
                    <a:cubicBezTo>
                      <a:pt x="32" y="665"/>
                      <a:pt x="34" y="671"/>
                      <a:pt x="35" y="669"/>
                    </a:cubicBezTo>
                    <a:cubicBezTo>
                      <a:pt x="38" y="659"/>
                      <a:pt x="29" y="646"/>
                      <a:pt x="33" y="638"/>
                    </a:cubicBezTo>
                    <a:cubicBezTo>
                      <a:pt x="37" y="624"/>
                      <a:pt x="34" y="608"/>
                      <a:pt x="36" y="592"/>
                    </a:cubicBezTo>
                    <a:cubicBezTo>
                      <a:pt x="35" y="592"/>
                      <a:pt x="35" y="592"/>
                      <a:pt x="35" y="592"/>
                    </a:cubicBezTo>
                    <a:cubicBezTo>
                      <a:pt x="36" y="581"/>
                      <a:pt x="36" y="581"/>
                      <a:pt x="36" y="581"/>
                    </a:cubicBezTo>
                    <a:cubicBezTo>
                      <a:pt x="33" y="578"/>
                      <a:pt x="34" y="571"/>
                      <a:pt x="30" y="566"/>
                    </a:cubicBezTo>
                    <a:cubicBezTo>
                      <a:pt x="31" y="567"/>
                      <a:pt x="33" y="566"/>
                      <a:pt x="34" y="567"/>
                    </a:cubicBezTo>
                    <a:cubicBezTo>
                      <a:pt x="34" y="562"/>
                      <a:pt x="32" y="557"/>
                      <a:pt x="34" y="554"/>
                    </a:cubicBezTo>
                    <a:cubicBezTo>
                      <a:pt x="35" y="556"/>
                      <a:pt x="35" y="556"/>
                      <a:pt x="35" y="556"/>
                    </a:cubicBezTo>
                    <a:cubicBezTo>
                      <a:pt x="36" y="545"/>
                      <a:pt x="36" y="531"/>
                      <a:pt x="33" y="525"/>
                    </a:cubicBezTo>
                    <a:cubicBezTo>
                      <a:pt x="33" y="522"/>
                      <a:pt x="36" y="522"/>
                      <a:pt x="38" y="521"/>
                    </a:cubicBezTo>
                    <a:cubicBezTo>
                      <a:pt x="38" y="515"/>
                      <a:pt x="36" y="511"/>
                      <a:pt x="34" y="506"/>
                    </a:cubicBezTo>
                    <a:cubicBezTo>
                      <a:pt x="34" y="505"/>
                      <a:pt x="35" y="503"/>
                      <a:pt x="36" y="502"/>
                    </a:cubicBezTo>
                    <a:cubicBezTo>
                      <a:pt x="33" y="500"/>
                      <a:pt x="33" y="500"/>
                      <a:pt x="33" y="500"/>
                    </a:cubicBezTo>
                    <a:cubicBezTo>
                      <a:pt x="33" y="497"/>
                      <a:pt x="36" y="499"/>
                      <a:pt x="37" y="497"/>
                    </a:cubicBezTo>
                    <a:cubicBezTo>
                      <a:pt x="32" y="488"/>
                      <a:pt x="36" y="477"/>
                      <a:pt x="36" y="470"/>
                    </a:cubicBezTo>
                    <a:cubicBezTo>
                      <a:pt x="34" y="471"/>
                      <a:pt x="34" y="471"/>
                      <a:pt x="34" y="471"/>
                    </a:cubicBezTo>
                    <a:cubicBezTo>
                      <a:pt x="33" y="468"/>
                      <a:pt x="35" y="463"/>
                      <a:pt x="37" y="466"/>
                    </a:cubicBezTo>
                    <a:cubicBezTo>
                      <a:pt x="39" y="453"/>
                      <a:pt x="32" y="447"/>
                      <a:pt x="32" y="429"/>
                    </a:cubicBezTo>
                    <a:cubicBezTo>
                      <a:pt x="39" y="427"/>
                      <a:pt x="31" y="413"/>
                      <a:pt x="38" y="411"/>
                    </a:cubicBezTo>
                    <a:cubicBezTo>
                      <a:pt x="36" y="403"/>
                      <a:pt x="39" y="398"/>
                      <a:pt x="35" y="393"/>
                    </a:cubicBezTo>
                    <a:cubicBezTo>
                      <a:pt x="35" y="393"/>
                      <a:pt x="36" y="392"/>
                      <a:pt x="36" y="394"/>
                    </a:cubicBezTo>
                    <a:cubicBezTo>
                      <a:pt x="39" y="391"/>
                      <a:pt x="36" y="381"/>
                      <a:pt x="35" y="373"/>
                    </a:cubicBezTo>
                    <a:cubicBezTo>
                      <a:pt x="37" y="373"/>
                      <a:pt x="37" y="373"/>
                      <a:pt x="37" y="373"/>
                    </a:cubicBezTo>
                    <a:cubicBezTo>
                      <a:pt x="32" y="370"/>
                      <a:pt x="33" y="357"/>
                      <a:pt x="29" y="355"/>
                    </a:cubicBezTo>
                    <a:cubicBezTo>
                      <a:pt x="30" y="354"/>
                      <a:pt x="31" y="356"/>
                      <a:pt x="32" y="357"/>
                    </a:cubicBezTo>
                    <a:cubicBezTo>
                      <a:pt x="36" y="353"/>
                      <a:pt x="29" y="350"/>
                      <a:pt x="30" y="345"/>
                    </a:cubicBezTo>
                    <a:cubicBezTo>
                      <a:pt x="32" y="346"/>
                      <a:pt x="33" y="344"/>
                      <a:pt x="34" y="345"/>
                    </a:cubicBezTo>
                    <a:cubicBezTo>
                      <a:pt x="39" y="329"/>
                      <a:pt x="30" y="305"/>
                      <a:pt x="34" y="283"/>
                    </a:cubicBezTo>
                    <a:cubicBezTo>
                      <a:pt x="34" y="277"/>
                      <a:pt x="29" y="285"/>
                      <a:pt x="29" y="277"/>
                    </a:cubicBezTo>
                    <a:cubicBezTo>
                      <a:pt x="31" y="275"/>
                      <a:pt x="34" y="281"/>
                      <a:pt x="35" y="276"/>
                    </a:cubicBezTo>
                    <a:cubicBezTo>
                      <a:pt x="32" y="272"/>
                      <a:pt x="33" y="271"/>
                      <a:pt x="33" y="266"/>
                    </a:cubicBezTo>
                    <a:cubicBezTo>
                      <a:pt x="34" y="267"/>
                      <a:pt x="36" y="266"/>
                      <a:pt x="37" y="270"/>
                    </a:cubicBezTo>
                    <a:cubicBezTo>
                      <a:pt x="39" y="267"/>
                      <a:pt x="33" y="258"/>
                      <a:pt x="37" y="252"/>
                    </a:cubicBezTo>
                    <a:cubicBezTo>
                      <a:pt x="35" y="252"/>
                      <a:pt x="34" y="251"/>
                      <a:pt x="34" y="250"/>
                    </a:cubicBezTo>
                    <a:cubicBezTo>
                      <a:pt x="29" y="242"/>
                      <a:pt x="38" y="231"/>
                      <a:pt x="35" y="231"/>
                    </a:cubicBezTo>
                    <a:cubicBezTo>
                      <a:pt x="35" y="231"/>
                      <a:pt x="35" y="228"/>
                      <a:pt x="34" y="230"/>
                    </a:cubicBezTo>
                    <a:cubicBezTo>
                      <a:pt x="34" y="227"/>
                      <a:pt x="35" y="223"/>
                      <a:pt x="37" y="224"/>
                    </a:cubicBezTo>
                    <a:cubicBezTo>
                      <a:pt x="36" y="222"/>
                      <a:pt x="34" y="221"/>
                      <a:pt x="34" y="218"/>
                    </a:cubicBezTo>
                    <a:cubicBezTo>
                      <a:pt x="37" y="220"/>
                      <a:pt x="37" y="220"/>
                      <a:pt x="37" y="220"/>
                    </a:cubicBezTo>
                    <a:cubicBezTo>
                      <a:pt x="36" y="218"/>
                      <a:pt x="34" y="217"/>
                      <a:pt x="34" y="215"/>
                    </a:cubicBezTo>
                    <a:cubicBezTo>
                      <a:pt x="32" y="217"/>
                      <a:pt x="32" y="217"/>
                      <a:pt x="32" y="217"/>
                    </a:cubicBezTo>
                    <a:cubicBezTo>
                      <a:pt x="35" y="214"/>
                      <a:pt x="29" y="207"/>
                      <a:pt x="34" y="207"/>
                    </a:cubicBezTo>
                    <a:cubicBezTo>
                      <a:pt x="34" y="209"/>
                      <a:pt x="34" y="209"/>
                      <a:pt x="34" y="209"/>
                    </a:cubicBezTo>
                    <a:cubicBezTo>
                      <a:pt x="37" y="202"/>
                      <a:pt x="37" y="202"/>
                      <a:pt x="37" y="202"/>
                    </a:cubicBezTo>
                    <a:cubicBezTo>
                      <a:pt x="35" y="200"/>
                      <a:pt x="33" y="197"/>
                      <a:pt x="33" y="193"/>
                    </a:cubicBezTo>
                    <a:cubicBezTo>
                      <a:pt x="39" y="191"/>
                      <a:pt x="35" y="182"/>
                      <a:pt x="35" y="176"/>
                    </a:cubicBezTo>
                    <a:cubicBezTo>
                      <a:pt x="37" y="176"/>
                      <a:pt x="37" y="176"/>
                      <a:pt x="37" y="176"/>
                    </a:cubicBezTo>
                    <a:cubicBezTo>
                      <a:pt x="34" y="172"/>
                      <a:pt x="36" y="161"/>
                      <a:pt x="35" y="163"/>
                    </a:cubicBezTo>
                    <a:cubicBezTo>
                      <a:pt x="35" y="159"/>
                      <a:pt x="36" y="153"/>
                      <a:pt x="38" y="155"/>
                    </a:cubicBezTo>
                    <a:cubicBezTo>
                      <a:pt x="37" y="152"/>
                      <a:pt x="37" y="144"/>
                      <a:pt x="33" y="143"/>
                    </a:cubicBezTo>
                    <a:cubicBezTo>
                      <a:pt x="38" y="136"/>
                      <a:pt x="38" y="136"/>
                      <a:pt x="38" y="136"/>
                    </a:cubicBezTo>
                    <a:cubicBezTo>
                      <a:pt x="31" y="132"/>
                      <a:pt x="40" y="122"/>
                      <a:pt x="33" y="122"/>
                    </a:cubicBezTo>
                    <a:cubicBezTo>
                      <a:pt x="34" y="118"/>
                      <a:pt x="36" y="119"/>
                      <a:pt x="37" y="116"/>
                    </a:cubicBezTo>
                    <a:cubicBezTo>
                      <a:pt x="34" y="111"/>
                      <a:pt x="34" y="105"/>
                      <a:pt x="35" y="100"/>
                    </a:cubicBezTo>
                    <a:cubicBezTo>
                      <a:pt x="36" y="100"/>
                      <a:pt x="36" y="100"/>
                      <a:pt x="36" y="100"/>
                    </a:cubicBezTo>
                    <a:cubicBezTo>
                      <a:pt x="36" y="94"/>
                      <a:pt x="33" y="88"/>
                      <a:pt x="32" y="80"/>
                    </a:cubicBezTo>
                    <a:cubicBezTo>
                      <a:pt x="38" y="78"/>
                      <a:pt x="38" y="78"/>
                      <a:pt x="38" y="78"/>
                    </a:cubicBezTo>
                    <a:cubicBezTo>
                      <a:pt x="37" y="74"/>
                      <a:pt x="33" y="73"/>
                      <a:pt x="34" y="69"/>
                    </a:cubicBezTo>
                    <a:cubicBezTo>
                      <a:pt x="35" y="68"/>
                      <a:pt x="35" y="69"/>
                      <a:pt x="35" y="70"/>
                    </a:cubicBezTo>
                    <a:cubicBezTo>
                      <a:pt x="34" y="66"/>
                      <a:pt x="36" y="61"/>
                      <a:pt x="37" y="58"/>
                    </a:cubicBezTo>
                    <a:cubicBezTo>
                      <a:pt x="33" y="53"/>
                      <a:pt x="34" y="48"/>
                      <a:pt x="30" y="43"/>
                    </a:cubicBezTo>
                    <a:cubicBezTo>
                      <a:pt x="35" y="38"/>
                      <a:pt x="32" y="50"/>
                      <a:pt x="37" y="46"/>
                    </a:cubicBezTo>
                    <a:cubicBezTo>
                      <a:pt x="39" y="37"/>
                      <a:pt x="37" y="29"/>
                      <a:pt x="34" y="20"/>
                    </a:cubicBezTo>
                    <a:cubicBezTo>
                      <a:pt x="35" y="19"/>
                      <a:pt x="36" y="20"/>
                      <a:pt x="37" y="20"/>
                    </a:cubicBezTo>
                    <a:cubicBezTo>
                      <a:pt x="37" y="20"/>
                      <a:pt x="24" y="2"/>
                      <a:pt x="19" y="5"/>
                    </a:cubicBezTo>
                    <a:cubicBezTo>
                      <a:pt x="15" y="3"/>
                      <a:pt x="13" y="0"/>
                      <a:pt x="10" y="8"/>
                    </a:cubicBezTo>
                    <a:cubicBezTo>
                      <a:pt x="12" y="11"/>
                      <a:pt x="15" y="18"/>
                      <a:pt x="11" y="20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6" y="30"/>
                      <a:pt x="7" y="21"/>
                      <a:pt x="7" y="34"/>
                    </a:cubicBezTo>
                    <a:cubicBezTo>
                      <a:pt x="8" y="31"/>
                      <a:pt x="8" y="31"/>
                      <a:pt x="8" y="31"/>
                    </a:cubicBezTo>
                    <a:cubicBezTo>
                      <a:pt x="8" y="33"/>
                      <a:pt x="11" y="35"/>
                      <a:pt x="10" y="38"/>
                    </a:cubicBezTo>
                    <a:cubicBezTo>
                      <a:pt x="9" y="39"/>
                      <a:pt x="8" y="37"/>
                      <a:pt x="7" y="36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0" y="47"/>
                      <a:pt x="9" y="46"/>
                      <a:pt x="7" y="44"/>
                    </a:cubicBezTo>
                    <a:cubicBezTo>
                      <a:pt x="7" y="54"/>
                      <a:pt x="14" y="42"/>
                      <a:pt x="13" y="54"/>
                    </a:cubicBezTo>
                    <a:cubicBezTo>
                      <a:pt x="11" y="56"/>
                      <a:pt x="10" y="53"/>
                      <a:pt x="9" y="52"/>
                    </a:cubicBezTo>
                    <a:cubicBezTo>
                      <a:pt x="6" y="57"/>
                      <a:pt x="9" y="61"/>
                      <a:pt x="11" y="66"/>
                    </a:cubicBezTo>
                    <a:cubicBezTo>
                      <a:pt x="7" y="66"/>
                      <a:pt x="8" y="63"/>
                      <a:pt x="6" y="67"/>
                    </a:cubicBezTo>
                    <a:cubicBezTo>
                      <a:pt x="7" y="66"/>
                      <a:pt x="10" y="66"/>
                      <a:pt x="11" y="69"/>
                    </a:cubicBezTo>
                    <a:cubicBezTo>
                      <a:pt x="7" y="68"/>
                      <a:pt x="9" y="72"/>
                      <a:pt x="8" y="76"/>
                    </a:cubicBezTo>
                    <a:cubicBezTo>
                      <a:pt x="9" y="75"/>
                      <a:pt x="11" y="75"/>
                      <a:pt x="11" y="77"/>
                    </a:cubicBezTo>
                    <a:cubicBezTo>
                      <a:pt x="12" y="78"/>
                      <a:pt x="11" y="80"/>
                      <a:pt x="11" y="82"/>
                    </a:cubicBezTo>
                    <a:cubicBezTo>
                      <a:pt x="14" y="78"/>
                      <a:pt x="14" y="78"/>
                      <a:pt x="14" y="78"/>
                    </a:cubicBezTo>
                    <a:cubicBezTo>
                      <a:pt x="17" y="84"/>
                      <a:pt x="13" y="87"/>
                      <a:pt x="11" y="92"/>
                    </a:cubicBezTo>
                    <a:cubicBezTo>
                      <a:pt x="10" y="91"/>
                      <a:pt x="10" y="91"/>
                      <a:pt x="10" y="90"/>
                    </a:cubicBezTo>
                    <a:cubicBezTo>
                      <a:pt x="8" y="94"/>
                      <a:pt x="6" y="99"/>
                      <a:pt x="9" y="105"/>
                    </a:cubicBezTo>
                    <a:cubicBezTo>
                      <a:pt x="8" y="105"/>
                      <a:pt x="8" y="105"/>
                      <a:pt x="8" y="105"/>
                    </a:cubicBezTo>
                    <a:cubicBezTo>
                      <a:pt x="12" y="116"/>
                      <a:pt x="14" y="101"/>
                      <a:pt x="17" y="115"/>
                    </a:cubicBezTo>
                    <a:cubicBezTo>
                      <a:pt x="16" y="119"/>
                      <a:pt x="6" y="112"/>
                      <a:pt x="10" y="123"/>
                    </a:cubicBezTo>
                    <a:cubicBezTo>
                      <a:pt x="13" y="118"/>
                      <a:pt x="17" y="129"/>
                      <a:pt x="18" y="135"/>
                    </a:cubicBezTo>
                    <a:cubicBezTo>
                      <a:pt x="12" y="129"/>
                      <a:pt x="12" y="129"/>
                      <a:pt x="12" y="129"/>
                    </a:cubicBezTo>
                    <a:cubicBezTo>
                      <a:pt x="12" y="131"/>
                      <a:pt x="13" y="135"/>
                      <a:pt x="13" y="136"/>
                    </a:cubicBezTo>
                    <a:cubicBezTo>
                      <a:pt x="14" y="136"/>
                      <a:pt x="14" y="136"/>
                      <a:pt x="14" y="136"/>
                    </a:cubicBezTo>
                    <a:cubicBezTo>
                      <a:pt x="20" y="136"/>
                      <a:pt x="13" y="144"/>
                      <a:pt x="17" y="148"/>
                    </a:cubicBezTo>
                    <a:cubicBezTo>
                      <a:pt x="9" y="143"/>
                      <a:pt x="11" y="142"/>
                      <a:pt x="3" y="141"/>
                    </a:cubicBezTo>
                    <a:cubicBezTo>
                      <a:pt x="7" y="145"/>
                      <a:pt x="11" y="150"/>
                      <a:pt x="10" y="157"/>
                    </a:cubicBezTo>
                    <a:cubicBezTo>
                      <a:pt x="4" y="151"/>
                      <a:pt x="4" y="151"/>
                      <a:pt x="4" y="151"/>
                    </a:cubicBezTo>
                    <a:cubicBezTo>
                      <a:pt x="3" y="161"/>
                      <a:pt x="12" y="173"/>
                      <a:pt x="17" y="181"/>
                    </a:cubicBezTo>
                    <a:cubicBezTo>
                      <a:pt x="12" y="179"/>
                      <a:pt x="11" y="182"/>
                      <a:pt x="7" y="178"/>
                    </a:cubicBezTo>
                    <a:cubicBezTo>
                      <a:pt x="8" y="188"/>
                      <a:pt x="8" y="188"/>
                      <a:pt x="8" y="188"/>
                    </a:cubicBezTo>
                    <a:cubicBezTo>
                      <a:pt x="3" y="185"/>
                      <a:pt x="3" y="185"/>
                      <a:pt x="3" y="185"/>
                    </a:cubicBezTo>
                    <a:cubicBezTo>
                      <a:pt x="8" y="189"/>
                      <a:pt x="5" y="193"/>
                      <a:pt x="11" y="193"/>
                    </a:cubicBezTo>
                    <a:cubicBezTo>
                      <a:pt x="10" y="192"/>
                      <a:pt x="9" y="192"/>
                      <a:pt x="10" y="190"/>
                    </a:cubicBezTo>
                    <a:cubicBezTo>
                      <a:pt x="12" y="190"/>
                      <a:pt x="15" y="192"/>
                      <a:pt x="15" y="197"/>
                    </a:cubicBezTo>
                    <a:cubicBezTo>
                      <a:pt x="14" y="200"/>
                      <a:pt x="13" y="195"/>
                      <a:pt x="11" y="196"/>
                    </a:cubicBezTo>
                    <a:cubicBezTo>
                      <a:pt x="14" y="199"/>
                      <a:pt x="9" y="199"/>
                      <a:pt x="11" y="202"/>
                    </a:cubicBezTo>
                    <a:cubicBezTo>
                      <a:pt x="14" y="199"/>
                      <a:pt x="14" y="199"/>
                      <a:pt x="14" y="199"/>
                    </a:cubicBezTo>
                    <a:cubicBezTo>
                      <a:pt x="18" y="202"/>
                      <a:pt x="14" y="205"/>
                      <a:pt x="16" y="208"/>
                    </a:cubicBezTo>
                    <a:cubicBezTo>
                      <a:pt x="14" y="204"/>
                      <a:pt x="12" y="205"/>
                      <a:pt x="10" y="207"/>
                    </a:cubicBezTo>
                    <a:cubicBezTo>
                      <a:pt x="11" y="207"/>
                      <a:pt x="11" y="207"/>
                      <a:pt x="11" y="207"/>
                    </a:cubicBezTo>
                    <a:cubicBezTo>
                      <a:pt x="11" y="209"/>
                      <a:pt x="13" y="212"/>
                      <a:pt x="11" y="214"/>
                    </a:cubicBezTo>
                    <a:cubicBezTo>
                      <a:pt x="6" y="212"/>
                      <a:pt x="6" y="212"/>
                      <a:pt x="6" y="212"/>
                    </a:cubicBezTo>
                    <a:cubicBezTo>
                      <a:pt x="10" y="215"/>
                      <a:pt x="10" y="215"/>
                      <a:pt x="10" y="215"/>
                    </a:cubicBezTo>
                    <a:cubicBezTo>
                      <a:pt x="9" y="217"/>
                      <a:pt x="7" y="217"/>
                      <a:pt x="6" y="215"/>
                    </a:cubicBezTo>
                    <a:cubicBezTo>
                      <a:pt x="3" y="226"/>
                      <a:pt x="17" y="215"/>
                      <a:pt x="13" y="229"/>
                    </a:cubicBezTo>
                    <a:cubicBezTo>
                      <a:pt x="11" y="229"/>
                      <a:pt x="9" y="227"/>
                      <a:pt x="11" y="223"/>
                    </a:cubicBezTo>
                    <a:cubicBezTo>
                      <a:pt x="8" y="223"/>
                      <a:pt x="6" y="224"/>
                      <a:pt x="5" y="228"/>
                    </a:cubicBezTo>
                    <a:cubicBezTo>
                      <a:pt x="4" y="228"/>
                      <a:pt x="4" y="228"/>
                      <a:pt x="4" y="228"/>
                    </a:cubicBezTo>
                    <a:cubicBezTo>
                      <a:pt x="4" y="235"/>
                      <a:pt x="4" y="245"/>
                      <a:pt x="7" y="24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683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21" name="Gruppieren 187"/>
              <p:cNvGrpSpPr>
                <a:grpSpLocks/>
              </p:cNvGrpSpPr>
              <p:nvPr/>
            </p:nvGrpSpPr>
            <p:grpSpPr bwMode="auto">
              <a:xfrm rot="5400000">
                <a:off x="5661510" y="4054942"/>
                <a:ext cx="509214" cy="493774"/>
                <a:chOff x="738561" y="4857749"/>
                <a:chExt cx="509214" cy="493774"/>
              </a:xfrm>
            </p:grpSpPr>
            <p:sp>
              <p:nvSpPr>
                <p:cNvPr id="22" name="Freeform 344"/>
                <p:cNvSpPr>
                  <a:spLocks/>
                </p:cNvSpPr>
                <p:nvPr/>
              </p:nvSpPr>
              <p:spPr bwMode="auto">
                <a:xfrm rot="5400000">
                  <a:off x="975924" y="4654875"/>
                  <a:ext cx="68978" cy="474725"/>
                </a:xfrm>
                <a:custGeom>
                  <a:avLst/>
                  <a:gdLst>
                    <a:gd name="T0" fmla="*/ 37624 w 33"/>
                    <a:gd name="T1" fmla="*/ 421029 h 1167"/>
                    <a:gd name="T2" fmla="*/ 37624 w 33"/>
                    <a:gd name="T3" fmla="*/ 407198 h 1167"/>
                    <a:gd name="T4" fmla="*/ 25083 w 33"/>
                    <a:gd name="T5" fmla="*/ 379129 h 1167"/>
                    <a:gd name="T6" fmla="*/ 27173 w 33"/>
                    <a:gd name="T7" fmla="*/ 368959 h 1167"/>
                    <a:gd name="T8" fmla="*/ 31354 w 33"/>
                    <a:gd name="T9" fmla="*/ 338450 h 1167"/>
                    <a:gd name="T10" fmla="*/ 31354 w 33"/>
                    <a:gd name="T11" fmla="*/ 328280 h 1167"/>
                    <a:gd name="T12" fmla="*/ 25083 w 33"/>
                    <a:gd name="T13" fmla="*/ 311195 h 1167"/>
                    <a:gd name="T14" fmla="*/ 27173 w 33"/>
                    <a:gd name="T15" fmla="*/ 296957 h 1167"/>
                    <a:gd name="T16" fmla="*/ 31354 w 33"/>
                    <a:gd name="T17" fmla="*/ 288415 h 1167"/>
                    <a:gd name="T18" fmla="*/ 25083 w 33"/>
                    <a:gd name="T19" fmla="*/ 281499 h 1167"/>
                    <a:gd name="T20" fmla="*/ 18812 w 33"/>
                    <a:gd name="T21" fmla="*/ 264821 h 1167"/>
                    <a:gd name="T22" fmla="*/ 20902 w 33"/>
                    <a:gd name="T23" fmla="*/ 255058 h 1167"/>
                    <a:gd name="T24" fmla="*/ 14632 w 33"/>
                    <a:gd name="T25" fmla="*/ 245295 h 1167"/>
                    <a:gd name="T26" fmla="*/ 18812 w 33"/>
                    <a:gd name="T27" fmla="*/ 232684 h 1167"/>
                    <a:gd name="T28" fmla="*/ 16722 w 33"/>
                    <a:gd name="T29" fmla="*/ 218447 h 1167"/>
                    <a:gd name="T30" fmla="*/ 20902 w 33"/>
                    <a:gd name="T31" fmla="*/ 201361 h 1167"/>
                    <a:gd name="T32" fmla="*/ 16722 w 33"/>
                    <a:gd name="T33" fmla="*/ 194039 h 1167"/>
                    <a:gd name="T34" fmla="*/ 20902 w 33"/>
                    <a:gd name="T35" fmla="*/ 187124 h 1167"/>
                    <a:gd name="T36" fmla="*/ 16722 w 33"/>
                    <a:gd name="T37" fmla="*/ 181022 h 1167"/>
                    <a:gd name="T38" fmla="*/ 16722 w 33"/>
                    <a:gd name="T39" fmla="*/ 178174 h 1167"/>
                    <a:gd name="T40" fmla="*/ 16722 w 33"/>
                    <a:gd name="T41" fmla="*/ 170039 h 1167"/>
                    <a:gd name="T42" fmla="*/ 14632 w 33"/>
                    <a:gd name="T43" fmla="*/ 146038 h 1167"/>
                    <a:gd name="T44" fmla="*/ 14632 w 33"/>
                    <a:gd name="T45" fmla="*/ 136682 h 1167"/>
                    <a:gd name="T46" fmla="*/ 14632 w 33"/>
                    <a:gd name="T47" fmla="*/ 128546 h 1167"/>
                    <a:gd name="T48" fmla="*/ 14632 w 33"/>
                    <a:gd name="T49" fmla="*/ 108613 h 1167"/>
                    <a:gd name="T50" fmla="*/ 27173 w 33"/>
                    <a:gd name="T51" fmla="*/ 104138 h 1167"/>
                    <a:gd name="T52" fmla="*/ 16722 w 33"/>
                    <a:gd name="T53" fmla="*/ 97223 h 1167"/>
                    <a:gd name="T54" fmla="*/ 4180 w 33"/>
                    <a:gd name="T55" fmla="*/ 91528 h 1167"/>
                    <a:gd name="T56" fmla="*/ 8361 w 33"/>
                    <a:gd name="T57" fmla="*/ 82172 h 1167"/>
                    <a:gd name="T58" fmla="*/ 4180 w 33"/>
                    <a:gd name="T59" fmla="*/ 79324 h 1167"/>
                    <a:gd name="T60" fmla="*/ 6271 w 33"/>
                    <a:gd name="T61" fmla="*/ 75256 h 1167"/>
                    <a:gd name="T62" fmla="*/ 16722 w 33"/>
                    <a:gd name="T63" fmla="*/ 68341 h 1167"/>
                    <a:gd name="T64" fmla="*/ 8361 w 33"/>
                    <a:gd name="T65" fmla="*/ 60612 h 1167"/>
                    <a:gd name="T66" fmla="*/ 12541 w 33"/>
                    <a:gd name="T67" fmla="*/ 56951 h 1167"/>
                    <a:gd name="T68" fmla="*/ 6271 w 33"/>
                    <a:gd name="T69" fmla="*/ 50442 h 1167"/>
                    <a:gd name="T70" fmla="*/ 6271 w 33"/>
                    <a:gd name="T71" fmla="*/ 43527 h 1167"/>
                    <a:gd name="T72" fmla="*/ 20902 w 33"/>
                    <a:gd name="T73" fmla="*/ 46781 h 1167"/>
                    <a:gd name="T74" fmla="*/ 10451 w 33"/>
                    <a:gd name="T75" fmla="*/ 34170 h 1167"/>
                    <a:gd name="T76" fmla="*/ 29263 w 33"/>
                    <a:gd name="T77" fmla="*/ 16678 h 1167"/>
                    <a:gd name="T78" fmla="*/ 31354 w 33"/>
                    <a:gd name="T79" fmla="*/ 11797 h 1167"/>
                    <a:gd name="T80" fmla="*/ 31354 w 33"/>
                    <a:gd name="T81" fmla="*/ 0 h 1167"/>
                    <a:gd name="T82" fmla="*/ 39715 w 33"/>
                    <a:gd name="T83" fmla="*/ 4881 h 1167"/>
                    <a:gd name="T84" fmla="*/ 33444 w 33"/>
                    <a:gd name="T85" fmla="*/ 15458 h 1167"/>
                    <a:gd name="T86" fmla="*/ 43895 w 33"/>
                    <a:gd name="T87" fmla="*/ 35798 h 1167"/>
                    <a:gd name="T88" fmla="*/ 50166 w 33"/>
                    <a:gd name="T89" fmla="*/ 69154 h 1167"/>
                    <a:gd name="T90" fmla="*/ 54346 w 33"/>
                    <a:gd name="T91" fmla="*/ 106579 h 1167"/>
                    <a:gd name="T92" fmla="*/ 56437 w 33"/>
                    <a:gd name="T93" fmla="*/ 136275 h 1167"/>
                    <a:gd name="T94" fmla="*/ 60617 w 33"/>
                    <a:gd name="T95" fmla="*/ 158242 h 1167"/>
                    <a:gd name="T96" fmla="*/ 56437 w 33"/>
                    <a:gd name="T97" fmla="*/ 204209 h 1167"/>
                    <a:gd name="T98" fmla="*/ 52256 w 33"/>
                    <a:gd name="T99" fmla="*/ 228210 h 1167"/>
                    <a:gd name="T100" fmla="*/ 48076 w 33"/>
                    <a:gd name="T101" fmla="*/ 259533 h 1167"/>
                    <a:gd name="T102" fmla="*/ 62707 w 33"/>
                    <a:gd name="T103" fmla="*/ 362044 h 1167"/>
                    <a:gd name="T104" fmla="*/ 62707 w 33"/>
                    <a:gd name="T105" fmla="*/ 389706 h 1167"/>
                    <a:gd name="T106" fmla="*/ 39715 w 33"/>
                    <a:gd name="T107" fmla="*/ 469030 h 1167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33"/>
                    <a:gd name="T163" fmla="*/ 0 h 1167"/>
                    <a:gd name="T164" fmla="*/ 33 w 33"/>
                    <a:gd name="T165" fmla="*/ 1167 h 1167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33" h="1167">
                      <a:moveTo>
                        <a:pt x="19" y="1153"/>
                      </a:moveTo>
                      <a:cubicBezTo>
                        <a:pt x="13" y="1139"/>
                        <a:pt x="19" y="1121"/>
                        <a:pt x="15" y="1105"/>
                      </a:cubicBezTo>
                      <a:cubicBezTo>
                        <a:pt x="15" y="1104"/>
                        <a:pt x="18" y="1106"/>
                        <a:pt x="17" y="1102"/>
                      </a:cubicBezTo>
                      <a:cubicBezTo>
                        <a:pt x="13" y="1087"/>
                        <a:pt x="16" y="1064"/>
                        <a:pt x="19" y="1046"/>
                      </a:cubicBezTo>
                      <a:cubicBezTo>
                        <a:pt x="20" y="1047"/>
                        <a:pt x="20" y="1047"/>
                        <a:pt x="20" y="1047"/>
                      </a:cubicBezTo>
                      <a:cubicBezTo>
                        <a:pt x="21" y="1043"/>
                        <a:pt x="18" y="1039"/>
                        <a:pt x="18" y="1035"/>
                      </a:cubicBezTo>
                      <a:cubicBezTo>
                        <a:pt x="19" y="1035"/>
                        <a:pt x="19" y="1037"/>
                        <a:pt x="20" y="1036"/>
                      </a:cubicBezTo>
                      <a:cubicBezTo>
                        <a:pt x="18" y="1035"/>
                        <a:pt x="19" y="1029"/>
                        <a:pt x="18" y="1028"/>
                      </a:cubicBezTo>
                      <a:cubicBezTo>
                        <a:pt x="18" y="1026"/>
                        <a:pt x="20" y="1026"/>
                        <a:pt x="20" y="1025"/>
                      </a:cubicBezTo>
                      <a:cubicBezTo>
                        <a:pt x="18" y="1022"/>
                        <a:pt x="18" y="1022"/>
                        <a:pt x="18" y="1022"/>
                      </a:cubicBezTo>
                      <a:cubicBezTo>
                        <a:pt x="14" y="1017"/>
                        <a:pt x="19" y="1008"/>
                        <a:pt x="16" y="1001"/>
                      </a:cubicBezTo>
                      <a:cubicBezTo>
                        <a:pt x="17" y="1001"/>
                        <a:pt x="17" y="1002"/>
                        <a:pt x="18" y="1001"/>
                      </a:cubicBezTo>
                      <a:cubicBezTo>
                        <a:pt x="15" y="988"/>
                        <a:pt x="15" y="973"/>
                        <a:pt x="14" y="958"/>
                      </a:cubicBezTo>
                      <a:cubicBezTo>
                        <a:pt x="15" y="959"/>
                        <a:pt x="16" y="959"/>
                        <a:pt x="17" y="959"/>
                      </a:cubicBezTo>
                      <a:cubicBezTo>
                        <a:pt x="15" y="958"/>
                        <a:pt x="14" y="954"/>
                        <a:pt x="14" y="950"/>
                      </a:cubicBezTo>
                      <a:cubicBezTo>
                        <a:pt x="16" y="948"/>
                        <a:pt x="12" y="943"/>
                        <a:pt x="13" y="939"/>
                      </a:cubicBezTo>
                      <a:cubicBezTo>
                        <a:pt x="14" y="939"/>
                        <a:pt x="14" y="939"/>
                        <a:pt x="14" y="939"/>
                      </a:cubicBezTo>
                      <a:cubicBezTo>
                        <a:pt x="12" y="936"/>
                        <a:pt x="15" y="934"/>
                        <a:pt x="12" y="932"/>
                      </a:cubicBezTo>
                      <a:cubicBezTo>
                        <a:pt x="14" y="929"/>
                        <a:pt x="14" y="929"/>
                        <a:pt x="14" y="929"/>
                      </a:cubicBezTo>
                      <a:cubicBezTo>
                        <a:pt x="11" y="928"/>
                        <a:pt x="16" y="925"/>
                        <a:pt x="14" y="922"/>
                      </a:cubicBezTo>
                      <a:cubicBezTo>
                        <a:pt x="13" y="922"/>
                        <a:pt x="13" y="922"/>
                        <a:pt x="13" y="922"/>
                      </a:cubicBezTo>
                      <a:cubicBezTo>
                        <a:pt x="13" y="920"/>
                        <a:pt x="14" y="918"/>
                        <a:pt x="14" y="916"/>
                      </a:cubicBezTo>
                      <a:cubicBezTo>
                        <a:pt x="14" y="916"/>
                        <a:pt x="14" y="916"/>
                        <a:pt x="14" y="916"/>
                      </a:cubicBezTo>
                      <a:cubicBezTo>
                        <a:pt x="13" y="910"/>
                        <a:pt x="15" y="907"/>
                        <a:pt x="13" y="907"/>
                      </a:cubicBezTo>
                      <a:cubicBezTo>
                        <a:pt x="15" y="905"/>
                        <a:pt x="13" y="912"/>
                        <a:pt x="16" y="909"/>
                      </a:cubicBezTo>
                      <a:cubicBezTo>
                        <a:pt x="14" y="891"/>
                        <a:pt x="14" y="872"/>
                        <a:pt x="14" y="854"/>
                      </a:cubicBezTo>
                      <a:cubicBezTo>
                        <a:pt x="15" y="851"/>
                        <a:pt x="15" y="850"/>
                        <a:pt x="16" y="850"/>
                      </a:cubicBezTo>
                      <a:cubicBezTo>
                        <a:pt x="16" y="848"/>
                        <a:pt x="16" y="843"/>
                        <a:pt x="15" y="841"/>
                      </a:cubicBezTo>
                      <a:cubicBezTo>
                        <a:pt x="15" y="842"/>
                        <a:pt x="16" y="840"/>
                        <a:pt x="16" y="839"/>
                      </a:cubicBezTo>
                      <a:cubicBezTo>
                        <a:pt x="17" y="836"/>
                        <a:pt x="13" y="835"/>
                        <a:pt x="15" y="832"/>
                      </a:cubicBezTo>
                      <a:cubicBezTo>
                        <a:pt x="15" y="833"/>
                        <a:pt x="16" y="833"/>
                        <a:pt x="17" y="833"/>
                      </a:cubicBezTo>
                      <a:cubicBezTo>
                        <a:pt x="15" y="830"/>
                        <a:pt x="15" y="826"/>
                        <a:pt x="15" y="822"/>
                      </a:cubicBezTo>
                      <a:cubicBezTo>
                        <a:pt x="15" y="822"/>
                        <a:pt x="15" y="823"/>
                        <a:pt x="16" y="823"/>
                      </a:cubicBezTo>
                      <a:cubicBezTo>
                        <a:pt x="14" y="819"/>
                        <a:pt x="16" y="816"/>
                        <a:pt x="15" y="812"/>
                      </a:cubicBezTo>
                      <a:cubicBezTo>
                        <a:pt x="16" y="814"/>
                        <a:pt x="16" y="814"/>
                        <a:pt x="16" y="814"/>
                      </a:cubicBezTo>
                      <a:cubicBezTo>
                        <a:pt x="18" y="808"/>
                        <a:pt x="14" y="812"/>
                        <a:pt x="15" y="807"/>
                      </a:cubicBezTo>
                      <a:cubicBezTo>
                        <a:pt x="15" y="808"/>
                        <a:pt x="16" y="808"/>
                        <a:pt x="16" y="808"/>
                      </a:cubicBezTo>
                      <a:cubicBezTo>
                        <a:pt x="14" y="803"/>
                        <a:pt x="14" y="796"/>
                        <a:pt x="14" y="791"/>
                      </a:cubicBezTo>
                      <a:cubicBezTo>
                        <a:pt x="14" y="791"/>
                        <a:pt x="14" y="791"/>
                        <a:pt x="14" y="791"/>
                      </a:cubicBezTo>
                      <a:cubicBezTo>
                        <a:pt x="14" y="786"/>
                        <a:pt x="15" y="781"/>
                        <a:pt x="14" y="776"/>
                      </a:cubicBezTo>
                      <a:cubicBezTo>
                        <a:pt x="14" y="774"/>
                        <a:pt x="17" y="776"/>
                        <a:pt x="16" y="771"/>
                      </a:cubicBezTo>
                      <a:cubicBezTo>
                        <a:pt x="14" y="771"/>
                        <a:pt x="15" y="762"/>
                        <a:pt x="12" y="765"/>
                      </a:cubicBezTo>
                      <a:cubicBezTo>
                        <a:pt x="13" y="761"/>
                        <a:pt x="14" y="753"/>
                        <a:pt x="13" y="750"/>
                      </a:cubicBezTo>
                      <a:cubicBezTo>
                        <a:pt x="14" y="752"/>
                        <a:pt x="16" y="748"/>
                        <a:pt x="16" y="752"/>
                      </a:cubicBezTo>
                      <a:cubicBezTo>
                        <a:pt x="18" y="749"/>
                        <a:pt x="18" y="749"/>
                        <a:pt x="18" y="749"/>
                      </a:cubicBezTo>
                      <a:cubicBezTo>
                        <a:pt x="19" y="749"/>
                        <a:pt x="18" y="752"/>
                        <a:pt x="19" y="751"/>
                      </a:cubicBezTo>
                      <a:cubicBezTo>
                        <a:pt x="19" y="749"/>
                        <a:pt x="18" y="744"/>
                        <a:pt x="18" y="742"/>
                      </a:cubicBezTo>
                      <a:cubicBezTo>
                        <a:pt x="17" y="738"/>
                        <a:pt x="13" y="735"/>
                        <a:pt x="13" y="730"/>
                      </a:cubicBezTo>
                      <a:cubicBezTo>
                        <a:pt x="14" y="732"/>
                        <a:pt x="16" y="728"/>
                        <a:pt x="17" y="730"/>
                      </a:cubicBezTo>
                      <a:cubicBezTo>
                        <a:pt x="11" y="722"/>
                        <a:pt x="11" y="722"/>
                        <a:pt x="11" y="722"/>
                      </a:cubicBezTo>
                      <a:cubicBezTo>
                        <a:pt x="11" y="720"/>
                        <a:pt x="14" y="721"/>
                        <a:pt x="13" y="719"/>
                      </a:cubicBezTo>
                      <a:cubicBezTo>
                        <a:pt x="12" y="719"/>
                        <a:pt x="12" y="718"/>
                        <a:pt x="11" y="717"/>
                      </a:cubicBezTo>
                      <a:cubicBezTo>
                        <a:pt x="11" y="716"/>
                        <a:pt x="10" y="709"/>
                        <a:pt x="13" y="708"/>
                      </a:cubicBezTo>
                      <a:cubicBezTo>
                        <a:pt x="14" y="707"/>
                        <a:pt x="14" y="711"/>
                        <a:pt x="15" y="709"/>
                      </a:cubicBezTo>
                      <a:cubicBezTo>
                        <a:pt x="15" y="706"/>
                        <a:pt x="14" y="706"/>
                        <a:pt x="14" y="702"/>
                      </a:cubicBezTo>
                      <a:cubicBezTo>
                        <a:pt x="14" y="702"/>
                        <a:pt x="14" y="702"/>
                        <a:pt x="14" y="702"/>
                      </a:cubicBezTo>
                      <a:cubicBezTo>
                        <a:pt x="14" y="700"/>
                        <a:pt x="13" y="695"/>
                        <a:pt x="11" y="698"/>
                      </a:cubicBezTo>
                      <a:cubicBezTo>
                        <a:pt x="11" y="699"/>
                        <a:pt x="13" y="697"/>
                        <a:pt x="12" y="699"/>
                      </a:cubicBezTo>
                      <a:cubicBezTo>
                        <a:pt x="11" y="698"/>
                        <a:pt x="10" y="694"/>
                        <a:pt x="10" y="690"/>
                      </a:cubicBezTo>
                      <a:cubicBezTo>
                        <a:pt x="11" y="691"/>
                        <a:pt x="11" y="691"/>
                        <a:pt x="12" y="692"/>
                      </a:cubicBezTo>
                      <a:cubicBezTo>
                        <a:pt x="10" y="687"/>
                        <a:pt x="9" y="682"/>
                        <a:pt x="8" y="677"/>
                      </a:cubicBezTo>
                      <a:cubicBezTo>
                        <a:pt x="7" y="677"/>
                        <a:pt x="11" y="679"/>
                        <a:pt x="10" y="680"/>
                      </a:cubicBezTo>
                      <a:cubicBezTo>
                        <a:pt x="12" y="673"/>
                        <a:pt x="8" y="666"/>
                        <a:pt x="10" y="660"/>
                      </a:cubicBezTo>
                      <a:cubicBezTo>
                        <a:pt x="10" y="661"/>
                        <a:pt x="8" y="661"/>
                        <a:pt x="9" y="661"/>
                      </a:cubicBezTo>
                      <a:cubicBezTo>
                        <a:pt x="9" y="657"/>
                        <a:pt x="11" y="658"/>
                        <a:pt x="10" y="655"/>
                      </a:cubicBezTo>
                      <a:cubicBezTo>
                        <a:pt x="11" y="655"/>
                        <a:pt x="10" y="653"/>
                        <a:pt x="9" y="651"/>
                      </a:cubicBezTo>
                      <a:cubicBezTo>
                        <a:pt x="9" y="649"/>
                        <a:pt x="10" y="650"/>
                        <a:pt x="10" y="652"/>
                      </a:cubicBezTo>
                      <a:cubicBezTo>
                        <a:pt x="9" y="649"/>
                        <a:pt x="7" y="637"/>
                        <a:pt x="9" y="630"/>
                      </a:cubicBezTo>
                      <a:cubicBezTo>
                        <a:pt x="8" y="630"/>
                        <a:pt x="6" y="626"/>
                        <a:pt x="7" y="624"/>
                      </a:cubicBezTo>
                      <a:cubicBezTo>
                        <a:pt x="8" y="625"/>
                        <a:pt x="8" y="625"/>
                        <a:pt x="8" y="625"/>
                      </a:cubicBezTo>
                      <a:cubicBezTo>
                        <a:pt x="9" y="623"/>
                        <a:pt x="8" y="619"/>
                        <a:pt x="9" y="619"/>
                      </a:cubicBezTo>
                      <a:cubicBezTo>
                        <a:pt x="7" y="615"/>
                        <a:pt x="11" y="632"/>
                        <a:pt x="10" y="627"/>
                      </a:cubicBezTo>
                      <a:cubicBezTo>
                        <a:pt x="11" y="626"/>
                        <a:pt x="7" y="621"/>
                        <a:pt x="9" y="622"/>
                      </a:cubicBezTo>
                      <a:cubicBezTo>
                        <a:pt x="9" y="619"/>
                        <a:pt x="7" y="616"/>
                        <a:pt x="9" y="613"/>
                      </a:cubicBezTo>
                      <a:cubicBezTo>
                        <a:pt x="9" y="613"/>
                        <a:pt x="11" y="615"/>
                        <a:pt x="11" y="613"/>
                      </a:cubicBezTo>
                      <a:cubicBezTo>
                        <a:pt x="11" y="608"/>
                        <a:pt x="10" y="611"/>
                        <a:pt x="10" y="608"/>
                      </a:cubicBezTo>
                      <a:cubicBezTo>
                        <a:pt x="9" y="605"/>
                        <a:pt x="9" y="605"/>
                        <a:pt x="9" y="605"/>
                      </a:cubicBezTo>
                      <a:cubicBezTo>
                        <a:pt x="7" y="605"/>
                        <a:pt x="9" y="601"/>
                        <a:pt x="7" y="603"/>
                      </a:cubicBezTo>
                      <a:cubicBezTo>
                        <a:pt x="9" y="602"/>
                        <a:pt x="7" y="596"/>
                        <a:pt x="9" y="597"/>
                      </a:cubicBezTo>
                      <a:cubicBezTo>
                        <a:pt x="11" y="597"/>
                        <a:pt x="11" y="597"/>
                        <a:pt x="11" y="597"/>
                      </a:cubicBezTo>
                      <a:cubicBezTo>
                        <a:pt x="11" y="595"/>
                        <a:pt x="9" y="594"/>
                        <a:pt x="8" y="592"/>
                      </a:cubicBezTo>
                      <a:cubicBezTo>
                        <a:pt x="8" y="592"/>
                        <a:pt x="9" y="592"/>
                        <a:pt x="9" y="592"/>
                      </a:cubicBezTo>
                      <a:cubicBezTo>
                        <a:pt x="6" y="591"/>
                        <a:pt x="9" y="587"/>
                        <a:pt x="7" y="585"/>
                      </a:cubicBezTo>
                      <a:cubicBezTo>
                        <a:pt x="8" y="581"/>
                        <a:pt x="7" y="574"/>
                        <a:pt x="9" y="572"/>
                      </a:cubicBezTo>
                      <a:cubicBezTo>
                        <a:pt x="8" y="569"/>
                        <a:pt x="7" y="566"/>
                        <a:pt x="8" y="562"/>
                      </a:cubicBezTo>
                      <a:cubicBezTo>
                        <a:pt x="8" y="563"/>
                        <a:pt x="8" y="564"/>
                        <a:pt x="9" y="564"/>
                      </a:cubicBezTo>
                      <a:cubicBezTo>
                        <a:pt x="10" y="562"/>
                        <a:pt x="9" y="561"/>
                        <a:pt x="8" y="559"/>
                      </a:cubicBezTo>
                      <a:cubicBezTo>
                        <a:pt x="9" y="560"/>
                        <a:pt x="10" y="555"/>
                        <a:pt x="11" y="552"/>
                      </a:cubicBezTo>
                      <a:cubicBezTo>
                        <a:pt x="10" y="549"/>
                        <a:pt x="9" y="550"/>
                        <a:pt x="8" y="550"/>
                      </a:cubicBezTo>
                      <a:cubicBezTo>
                        <a:pt x="11" y="547"/>
                        <a:pt x="6" y="541"/>
                        <a:pt x="8" y="537"/>
                      </a:cubicBezTo>
                      <a:cubicBezTo>
                        <a:pt x="9" y="538"/>
                        <a:pt x="10" y="542"/>
                        <a:pt x="11" y="539"/>
                      </a:cubicBezTo>
                      <a:cubicBezTo>
                        <a:pt x="14" y="536"/>
                        <a:pt x="8" y="533"/>
                        <a:pt x="10" y="529"/>
                      </a:cubicBezTo>
                      <a:cubicBezTo>
                        <a:pt x="7" y="530"/>
                        <a:pt x="7" y="530"/>
                        <a:pt x="7" y="530"/>
                      </a:cubicBezTo>
                      <a:cubicBezTo>
                        <a:pt x="9" y="528"/>
                        <a:pt x="6" y="523"/>
                        <a:pt x="8" y="523"/>
                      </a:cubicBezTo>
                      <a:cubicBezTo>
                        <a:pt x="8" y="522"/>
                        <a:pt x="9" y="518"/>
                        <a:pt x="7" y="518"/>
                      </a:cubicBezTo>
                      <a:cubicBezTo>
                        <a:pt x="9" y="511"/>
                        <a:pt x="5" y="500"/>
                        <a:pt x="10" y="495"/>
                      </a:cubicBezTo>
                      <a:cubicBezTo>
                        <a:pt x="10" y="494"/>
                        <a:pt x="10" y="491"/>
                        <a:pt x="9" y="492"/>
                      </a:cubicBezTo>
                      <a:cubicBezTo>
                        <a:pt x="7" y="494"/>
                        <a:pt x="10" y="494"/>
                        <a:pt x="9" y="495"/>
                      </a:cubicBezTo>
                      <a:cubicBezTo>
                        <a:pt x="9" y="494"/>
                        <a:pt x="8" y="494"/>
                        <a:pt x="8" y="494"/>
                      </a:cubicBezTo>
                      <a:cubicBezTo>
                        <a:pt x="8" y="491"/>
                        <a:pt x="8" y="489"/>
                        <a:pt x="11" y="492"/>
                      </a:cubicBezTo>
                      <a:cubicBezTo>
                        <a:pt x="12" y="486"/>
                        <a:pt x="6" y="486"/>
                        <a:pt x="7" y="479"/>
                      </a:cubicBezTo>
                      <a:cubicBezTo>
                        <a:pt x="8" y="480"/>
                        <a:pt x="9" y="479"/>
                        <a:pt x="8" y="477"/>
                      </a:cubicBezTo>
                      <a:cubicBezTo>
                        <a:pt x="7" y="473"/>
                        <a:pt x="7" y="473"/>
                        <a:pt x="7" y="473"/>
                      </a:cubicBezTo>
                      <a:cubicBezTo>
                        <a:pt x="7" y="469"/>
                        <a:pt x="9" y="471"/>
                        <a:pt x="11" y="471"/>
                      </a:cubicBezTo>
                      <a:cubicBezTo>
                        <a:pt x="11" y="469"/>
                        <a:pt x="11" y="466"/>
                        <a:pt x="9" y="465"/>
                      </a:cubicBezTo>
                      <a:cubicBezTo>
                        <a:pt x="12" y="462"/>
                        <a:pt x="12" y="462"/>
                        <a:pt x="12" y="462"/>
                      </a:cubicBezTo>
                      <a:cubicBezTo>
                        <a:pt x="10" y="464"/>
                        <a:pt x="10" y="460"/>
                        <a:pt x="10" y="459"/>
                      </a:cubicBezTo>
                      <a:cubicBezTo>
                        <a:pt x="10" y="460"/>
                        <a:pt x="10" y="460"/>
                        <a:pt x="10" y="460"/>
                      </a:cubicBezTo>
                      <a:cubicBezTo>
                        <a:pt x="11" y="459"/>
                        <a:pt x="11" y="457"/>
                        <a:pt x="11" y="455"/>
                      </a:cubicBezTo>
                      <a:cubicBezTo>
                        <a:pt x="9" y="456"/>
                        <a:pt x="9" y="458"/>
                        <a:pt x="9" y="460"/>
                      </a:cubicBezTo>
                      <a:cubicBezTo>
                        <a:pt x="8" y="459"/>
                        <a:pt x="8" y="457"/>
                        <a:pt x="7" y="455"/>
                      </a:cubicBezTo>
                      <a:cubicBezTo>
                        <a:pt x="9" y="456"/>
                        <a:pt x="8" y="451"/>
                        <a:pt x="9" y="450"/>
                      </a:cubicBezTo>
                      <a:cubicBezTo>
                        <a:pt x="9" y="448"/>
                        <a:pt x="7" y="447"/>
                        <a:pt x="7" y="447"/>
                      </a:cubicBezTo>
                      <a:cubicBezTo>
                        <a:pt x="8" y="447"/>
                        <a:pt x="7" y="443"/>
                        <a:pt x="8" y="445"/>
                      </a:cubicBezTo>
                      <a:cubicBezTo>
                        <a:pt x="9" y="446"/>
                        <a:pt x="8" y="446"/>
                        <a:pt x="8" y="448"/>
                      </a:cubicBezTo>
                      <a:cubicBezTo>
                        <a:pt x="9" y="446"/>
                        <a:pt x="11" y="446"/>
                        <a:pt x="10" y="443"/>
                      </a:cubicBezTo>
                      <a:cubicBezTo>
                        <a:pt x="9" y="441"/>
                        <a:pt x="6" y="444"/>
                        <a:pt x="7" y="440"/>
                      </a:cubicBezTo>
                      <a:cubicBezTo>
                        <a:pt x="8" y="441"/>
                        <a:pt x="8" y="441"/>
                        <a:pt x="9" y="442"/>
                      </a:cubicBezTo>
                      <a:cubicBezTo>
                        <a:pt x="10" y="438"/>
                        <a:pt x="10" y="438"/>
                        <a:pt x="10" y="438"/>
                      </a:cubicBezTo>
                      <a:cubicBezTo>
                        <a:pt x="8" y="438"/>
                        <a:pt x="8" y="438"/>
                        <a:pt x="8" y="438"/>
                      </a:cubicBezTo>
                      <a:cubicBezTo>
                        <a:pt x="9" y="437"/>
                        <a:pt x="9" y="438"/>
                        <a:pt x="9" y="438"/>
                      </a:cubicBezTo>
                      <a:cubicBezTo>
                        <a:pt x="7" y="436"/>
                        <a:pt x="8" y="432"/>
                        <a:pt x="7" y="431"/>
                      </a:cubicBezTo>
                      <a:cubicBezTo>
                        <a:pt x="6" y="429"/>
                        <a:pt x="8" y="427"/>
                        <a:pt x="8" y="425"/>
                      </a:cubicBezTo>
                      <a:cubicBezTo>
                        <a:pt x="8" y="425"/>
                        <a:pt x="8" y="425"/>
                        <a:pt x="8" y="425"/>
                      </a:cubicBezTo>
                      <a:cubicBezTo>
                        <a:pt x="9" y="423"/>
                        <a:pt x="8" y="420"/>
                        <a:pt x="7" y="418"/>
                      </a:cubicBezTo>
                      <a:cubicBezTo>
                        <a:pt x="8" y="418"/>
                        <a:pt x="8" y="418"/>
                        <a:pt x="8" y="418"/>
                      </a:cubicBezTo>
                      <a:cubicBezTo>
                        <a:pt x="8" y="417"/>
                        <a:pt x="7" y="414"/>
                        <a:pt x="7" y="412"/>
                      </a:cubicBezTo>
                      <a:cubicBezTo>
                        <a:pt x="8" y="409"/>
                        <a:pt x="13" y="411"/>
                        <a:pt x="11" y="407"/>
                      </a:cubicBezTo>
                      <a:cubicBezTo>
                        <a:pt x="11" y="404"/>
                        <a:pt x="8" y="402"/>
                        <a:pt x="7" y="404"/>
                      </a:cubicBezTo>
                      <a:cubicBezTo>
                        <a:pt x="8" y="398"/>
                        <a:pt x="5" y="391"/>
                        <a:pt x="8" y="386"/>
                      </a:cubicBezTo>
                      <a:cubicBezTo>
                        <a:pt x="7" y="385"/>
                        <a:pt x="7" y="386"/>
                        <a:pt x="6" y="384"/>
                      </a:cubicBezTo>
                      <a:cubicBezTo>
                        <a:pt x="7" y="376"/>
                        <a:pt x="4" y="366"/>
                        <a:pt x="7" y="359"/>
                      </a:cubicBezTo>
                      <a:cubicBezTo>
                        <a:pt x="8" y="362"/>
                        <a:pt x="9" y="359"/>
                        <a:pt x="10" y="359"/>
                      </a:cubicBezTo>
                      <a:cubicBezTo>
                        <a:pt x="8" y="357"/>
                        <a:pt x="11" y="357"/>
                        <a:pt x="9" y="356"/>
                      </a:cubicBezTo>
                      <a:cubicBezTo>
                        <a:pt x="7" y="356"/>
                        <a:pt x="7" y="356"/>
                        <a:pt x="6" y="359"/>
                      </a:cubicBezTo>
                      <a:cubicBezTo>
                        <a:pt x="5" y="354"/>
                        <a:pt x="5" y="346"/>
                        <a:pt x="7" y="343"/>
                      </a:cubicBezTo>
                      <a:cubicBezTo>
                        <a:pt x="6" y="344"/>
                        <a:pt x="6" y="343"/>
                        <a:pt x="5" y="342"/>
                      </a:cubicBezTo>
                      <a:cubicBezTo>
                        <a:pt x="8" y="343"/>
                        <a:pt x="8" y="339"/>
                        <a:pt x="7" y="336"/>
                      </a:cubicBezTo>
                      <a:cubicBezTo>
                        <a:pt x="6" y="336"/>
                        <a:pt x="6" y="336"/>
                        <a:pt x="6" y="336"/>
                      </a:cubicBezTo>
                      <a:cubicBezTo>
                        <a:pt x="7" y="334"/>
                        <a:pt x="7" y="334"/>
                        <a:pt x="7" y="334"/>
                      </a:cubicBezTo>
                      <a:cubicBezTo>
                        <a:pt x="7" y="333"/>
                        <a:pt x="4" y="333"/>
                        <a:pt x="5" y="330"/>
                      </a:cubicBezTo>
                      <a:cubicBezTo>
                        <a:pt x="6" y="330"/>
                        <a:pt x="7" y="330"/>
                        <a:pt x="7" y="329"/>
                      </a:cubicBezTo>
                      <a:cubicBezTo>
                        <a:pt x="6" y="326"/>
                        <a:pt x="4" y="322"/>
                        <a:pt x="5" y="319"/>
                      </a:cubicBezTo>
                      <a:cubicBezTo>
                        <a:pt x="7" y="316"/>
                        <a:pt x="7" y="316"/>
                        <a:pt x="7" y="316"/>
                      </a:cubicBezTo>
                      <a:cubicBezTo>
                        <a:pt x="7" y="315"/>
                        <a:pt x="6" y="313"/>
                        <a:pt x="5" y="315"/>
                      </a:cubicBezTo>
                      <a:cubicBezTo>
                        <a:pt x="6" y="310"/>
                        <a:pt x="6" y="306"/>
                        <a:pt x="8" y="304"/>
                      </a:cubicBezTo>
                      <a:cubicBezTo>
                        <a:pt x="4" y="295"/>
                        <a:pt x="4" y="281"/>
                        <a:pt x="4" y="271"/>
                      </a:cubicBezTo>
                      <a:cubicBezTo>
                        <a:pt x="5" y="271"/>
                        <a:pt x="5" y="271"/>
                        <a:pt x="5" y="271"/>
                      </a:cubicBezTo>
                      <a:cubicBezTo>
                        <a:pt x="6" y="268"/>
                        <a:pt x="3" y="269"/>
                        <a:pt x="4" y="267"/>
                      </a:cubicBezTo>
                      <a:cubicBezTo>
                        <a:pt x="5" y="268"/>
                        <a:pt x="6" y="265"/>
                        <a:pt x="7" y="267"/>
                      </a:cubicBezTo>
                      <a:cubicBezTo>
                        <a:pt x="9" y="263"/>
                        <a:pt x="6" y="262"/>
                        <a:pt x="5" y="259"/>
                      </a:cubicBezTo>
                      <a:cubicBezTo>
                        <a:pt x="4" y="259"/>
                        <a:pt x="6" y="262"/>
                        <a:pt x="4" y="261"/>
                      </a:cubicBezTo>
                      <a:cubicBezTo>
                        <a:pt x="4" y="261"/>
                        <a:pt x="5" y="255"/>
                        <a:pt x="3" y="255"/>
                      </a:cubicBezTo>
                      <a:cubicBezTo>
                        <a:pt x="4" y="254"/>
                        <a:pt x="6" y="254"/>
                        <a:pt x="6" y="255"/>
                      </a:cubicBezTo>
                      <a:cubicBezTo>
                        <a:pt x="5" y="252"/>
                        <a:pt x="5" y="252"/>
                        <a:pt x="5" y="252"/>
                      </a:cubicBezTo>
                      <a:cubicBezTo>
                        <a:pt x="8" y="249"/>
                        <a:pt x="10" y="260"/>
                        <a:pt x="13" y="256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5" y="252"/>
                        <a:pt x="15" y="260"/>
                        <a:pt x="16" y="254"/>
                      </a:cubicBezTo>
                      <a:cubicBezTo>
                        <a:pt x="15" y="252"/>
                        <a:pt x="12" y="249"/>
                        <a:pt x="11" y="252"/>
                      </a:cubicBezTo>
                      <a:cubicBezTo>
                        <a:pt x="10" y="246"/>
                        <a:pt x="6" y="249"/>
                        <a:pt x="6" y="244"/>
                      </a:cubicBezTo>
                      <a:cubicBezTo>
                        <a:pt x="7" y="242"/>
                        <a:pt x="6" y="248"/>
                        <a:pt x="8" y="247"/>
                      </a:cubicBezTo>
                      <a:cubicBezTo>
                        <a:pt x="10" y="244"/>
                        <a:pt x="7" y="242"/>
                        <a:pt x="8" y="239"/>
                      </a:cubicBezTo>
                      <a:cubicBezTo>
                        <a:pt x="7" y="242"/>
                        <a:pt x="5" y="240"/>
                        <a:pt x="4" y="238"/>
                      </a:cubicBezTo>
                      <a:cubicBezTo>
                        <a:pt x="5" y="235"/>
                        <a:pt x="6" y="240"/>
                        <a:pt x="6" y="236"/>
                      </a:cubicBezTo>
                      <a:cubicBezTo>
                        <a:pt x="5" y="235"/>
                        <a:pt x="4" y="231"/>
                        <a:pt x="4" y="235"/>
                      </a:cubicBezTo>
                      <a:cubicBezTo>
                        <a:pt x="1" y="233"/>
                        <a:pt x="4" y="230"/>
                        <a:pt x="2" y="228"/>
                      </a:cubicBezTo>
                      <a:cubicBezTo>
                        <a:pt x="4" y="227"/>
                        <a:pt x="7" y="232"/>
                        <a:pt x="8" y="228"/>
                      </a:cubicBezTo>
                      <a:cubicBezTo>
                        <a:pt x="6" y="228"/>
                        <a:pt x="5" y="222"/>
                        <a:pt x="2" y="225"/>
                      </a:cubicBezTo>
                      <a:cubicBezTo>
                        <a:pt x="3" y="223"/>
                        <a:pt x="4" y="223"/>
                        <a:pt x="5" y="224"/>
                      </a:cubicBezTo>
                      <a:cubicBezTo>
                        <a:pt x="7" y="221"/>
                        <a:pt x="2" y="218"/>
                        <a:pt x="6" y="217"/>
                      </a:cubicBezTo>
                      <a:cubicBezTo>
                        <a:pt x="4" y="216"/>
                        <a:pt x="4" y="216"/>
                        <a:pt x="4" y="216"/>
                      </a:cubicBezTo>
                      <a:cubicBezTo>
                        <a:pt x="4" y="215"/>
                        <a:pt x="5" y="214"/>
                        <a:pt x="6" y="213"/>
                      </a:cubicBezTo>
                      <a:cubicBezTo>
                        <a:pt x="6" y="211"/>
                        <a:pt x="3" y="206"/>
                        <a:pt x="6" y="206"/>
                      </a:cubicBezTo>
                      <a:cubicBezTo>
                        <a:pt x="6" y="205"/>
                        <a:pt x="6" y="200"/>
                        <a:pt x="4" y="202"/>
                      </a:cubicBezTo>
                      <a:cubicBezTo>
                        <a:pt x="3" y="205"/>
                        <a:pt x="6" y="206"/>
                        <a:pt x="3" y="207"/>
                      </a:cubicBezTo>
                      <a:cubicBezTo>
                        <a:pt x="5" y="205"/>
                        <a:pt x="3" y="203"/>
                        <a:pt x="2" y="201"/>
                      </a:cubicBezTo>
                      <a:cubicBezTo>
                        <a:pt x="3" y="201"/>
                        <a:pt x="3" y="201"/>
                        <a:pt x="3" y="201"/>
                      </a:cubicBezTo>
                      <a:cubicBezTo>
                        <a:pt x="2" y="200"/>
                        <a:pt x="3" y="197"/>
                        <a:pt x="2" y="196"/>
                      </a:cubicBezTo>
                      <a:cubicBezTo>
                        <a:pt x="2" y="197"/>
                        <a:pt x="3" y="197"/>
                        <a:pt x="3" y="196"/>
                      </a:cubicBezTo>
                      <a:cubicBezTo>
                        <a:pt x="2" y="195"/>
                        <a:pt x="2" y="195"/>
                        <a:pt x="2" y="195"/>
                      </a:cubicBezTo>
                      <a:cubicBezTo>
                        <a:pt x="1" y="190"/>
                        <a:pt x="4" y="194"/>
                        <a:pt x="4" y="189"/>
                      </a:cubicBezTo>
                      <a:cubicBezTo>
                        <a:pt x="5" y="193"/>
                        <a:pt x="5" y="193"/>
                        <a:pt x="5" y="193"/>
                      </a:cubicBezTo>
                      <a:cubicBezTo>
                        <a:pt x="5" y="192"/>
                        <a:pt x="7" y="190"/>
                        <a:pt x="6" y="188"/>
                      </a:cubicBezTo>
                      <a:cubicBezTo>
                        <a:pt x="5" y="188"/>
                        <a:pt x="3" y="186"/>
                        <a:pt x="1" y="185"/>
                      </a:cubicBezTo>
                      <a:cubicBezTo>
                        <a:pt x="1" y="183"/>
                        <a:pt x="3" y="184"/>
                        <a:pt x="2" y="182"/>
                      </a:cubicBezTo>
                      <a:cubicBezTo>
                        <a:pt x="3" y="185"/>
                        <a:pt x="3" y="185"/>
                        <a:pt x="3" y="185"/>
                      </a:cubicBezTo>
                      <a:cubicBezTo>
                        <a:pt x="4" y="186"/>
                        <a:pt x="6" y="183"/>
                        <a:pt x="6" y="180"/>
                      </a:cubicBezTo>
                      <a:cubicBezTo>
                        <a:pt x="5" y="178"/>
                        <a:pt x="3" y="174"/>
                        <a:pt x="2" y="178"/>
                      </a:cubicBezTo>
                      <a:cubicBezTo>
                        <a:pt x="2" y="176"/>
                        <a:pt x="3" y="174"/>
                        <a:pt x="4" y="175"/>
                      </a:cubicBezTo>
                      <a:cubicBezTo>
                        <a:pt x="4" y="171"/>
                        <a:pt x="3" y="176"/>
                        <a:pt x="2" y="172"/>
                      </a:cubicBezTo>
                      <a:cubicBezTo>
                        <a:pt x="3" y="171"/>
                        <a:pt x="4" y="167"/>
                        <a:pt x="6" y="165"/>
                      </a:cubicBezTo>
                      <a:cubicBezTo>
                        <a:pt x="8" y="168"/>
                        <a:pt x="8" y="168"/>
                        <a:pt x="8" y="168"/>
                      </a:cubicBezTo>
                      <a:cubicBezTo>
                        <a:pt x="8" y="166"/>
                        <a:pt x="8" y="166"/>
                        <a:pt x="8" y="166"/>
                      </a:cubicBezTo>
                      <a:cubicBezTo>
                        <a:pt x="10" y="169"/>
                        <a:pt x="10" y="164"/>
                        <a:pt x="12" y="166"/>
                      </a:cubicBezTo>
                      <a:cubicBezTo>
                        <a:pt x="12" y="164"/>
                        <a:pt x="12" y="162"/>
                        <a:pt x="11" y="161"/>
                      </a:cubicBezTo>
                      <a:cubicBezTo>
                        <a:pt x="8" y="165"/>
                        <a:pt x="6" y="156"/>
                        <a:pt x="3" y="157"/>
                      </a:cubicBezTo>
                      <a:cubicBezTo>
                        <a:pt x="2" y="151"/>
                        <a:pt x="11" y="154"/>
                        <a:pt x="6" y="147"/>
                      </a:cubicBezTo>
                      <a:cubicBezTo>
                        <a:pt x="5" y="148"/>
                        <a:pt x="3" y="145"/>
                        <a:pt x="4" y="149"/>
                      </a:cubicBezTo>
                      <a:cubicBezTo>
                        <a:pt x="4" y="145"/>
                        <a:pt x="0" y="147"/>
                        <a:pt x="2" y="142"/>
                      </a:cubicBezTo>
                      <a:cubicBezTo>
                        <a:pt x="3" y="145"/>
                        <a:pt x="5" y="139"/>
                        <a:pt x="7" y="143"/>
                      </a:cubicBezTo>
                      <a:cubicBezTo>
                        <a:pt x="6" y="143"/>
                        <a:pt x="6" y="146"/>
                        <a:pt x="6" y="147"/>
                      </a:cubicBezTo>
                      <a:cubicBezTo>
                        <a:pt x="8" y="145"/>
                        <a:pt x="10" y="147"/>
                        <a:pt x="10" y="143"/>
                      </a:cubicBezTo>
                      <a:cubicBezTo>
                        <a:pt x="9" y="141"/>
                        <a:pt x="9" y="138"/>
                        <a:pt x="8" y="138"/>
                      </a:cubicBezTo>
                      <a:cubicBezTo>
                        <a:pt x="6" y="138"/>
                        <a:pt x="8" y="142"/>
                        <a:pt x="6" y="140"/>
                      </a:cubicBezTo>
                      <a:cubicBezTo>
                        <a:pt x="5" y="135"/>
                        <a:pt x="8" y="135"/>
                        <a:pt x="5" y="133"/>
                      </a:cubicBezTo>
                      <a:cubicBezTo>
                        <a:pt x="5" y="136"/>
                        <a:pt x="3" y="136"/>
                        <a:pt x="2" y="136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2" y="134"/>
                        <a:pt x="2" y="134"/>
                        <a:pt x="2" y="134"/>
                      </a:cubicBezTo>
                      <a:cubicBezTo>
                        <a:pt x="3" y="128"/>
                        <a:pt x="0" y="132"/>
                        <a:pt x="1" y="127"/>
                      </a:cubicBezTo>
                      <a:cubicBezTo>
                        <a:pt x="3" y="124"/>
                        <a:pt x="3" y="124"/>
                        <a:pt x="3" y="124"/>
                      </a:cubicBezTo>
                      <a:cubicBezTo>
                        <a:pt x="5" y="125"/>
                        <a:pt x="2" y="132"/>
                        <a:pt x="5" y="131"/>
                      </a:cubicBezTo>
                      <a:cubicBezTo>
                        <a:pt x="6" y="128"/>
                        <a:pt x="4" y="126"/>
                        <a:pt x="5" y="123"/>
                      </a:cubicBezTo>
                      <a:cubicBezTo>
                        <a:pt x="5" y="126"/>
                        <a:pt x="5" y="126"/>
                        <a:pt x="5" y="126"/>
                      </a:cubicBezTo>
                      <a:cubicBezTo>
                        <a:pt x="5" y="124"/>
                        <a:pt x="10" y="123"/>
                        <a:pt x="7" y="118"/>
                      </a:cubicBezTo>
                      <a:cubicBezTo>
                        <a:pt x="6" y="116"/>
                        <a:pt x="6" y="117"/>
                        <a:pt x="5" y="117"/>
                      </a:cubicBezTo>
                      <a:cubicBezTo>
                        <a:pt x="4" y="112"/>
                        <a:pt x="3" y="110"/>
                        <a:pt x="3" y="107"/>
                      </a:cubicBezTo>
                      <a:cubicBezTo>
                        <a:pt x="5" y="107"/>
                        <a:pt x="3" y="100"/>
                        <a:pt x="6" y="104"/>
                      </a:cubicBezTo>
                      <a:cubicBezTo>
                        <a:pt x="4" y="106"/>
                        <a:pt x="4" y="114"/>
                        <a:pt x="7" y="116"/>
                      </a:cubicBezTo>
                      <a:cubicBezTo>
                        <a:pt x="10" y="114"/>
                        <a:pt x="6" y="120"/>
                        <a:pt x="9" y="122"/>
                      </a:cubicBezTo>
                      <a:cubicBezTo>
                        <a:pt x="9" y="117"/>
                        <a:pt x="12" y="117"/>
                        <a:pt x="14" y="117"/>
                      </a:cubicBezTo>
                      <a:cubicBezTo>
                        <a:pt x="14" y="115"/>
                        <a:pt x="13" y="114"/>
                        <a:pt x="13" y="113"/>
                      </a:cubicBezTo>
                      <a:cubicBezTo>
                        <a:pt x="11" y="113"/>
                        <a:pt x="11" y="115"/>
                        <a:pt x="10" y="115"/>
                      </a:cubicBezTo>
                      <a:cubicBezTo>
                        <a:pt x="10" y="110"/>
                        <a:pt x="9" y="105"/>
                        <a:pt x="7" y="102"/>
                      </a:cubicBezTo>
                      <a:cubicBezTo>
                        <a:pt x="8" y="100"/>
                        <a:pt x="10" y="101"/>
                        <a:pt x="10" y="103"/>
                      </a:cubicBezTo>
                      <a:cubicBezTo>
                        <a:pt x="10" y="97"/>
                        <a:pt x="10" y="91"/>
                        <a:pt x="10" y="85"/>
                      </a:cubicBezTo>
                      <a:cubicBezTo>
                        <a:pt x="8" y="89"/>
                        <a:pt x="10" y="79"/>
                        <a:pt x="7" y="81"/>
                      </a:cubicBezTo>
                      <a:cubicBezTo>
                        <a:pt x="7" y="84"/>
                        <a:pt x="5" y="87"/>
                        <a:pt x="3" y="85"/>
                      </a:cubicBezTo>
                      <a:cubicBezTo>
                        <a:pt x="4" y="83"/>
                        <a:pt x="5" y="85"/>
                        <a:pt x="5" y="84"/>
                      </a:cubicBezTo>
                      <a:cubicBezTo>
                        <a:pt x="4" y="82"/>
                        <a:pt x="8" y="81"/>
                        <a:pt x="5" y="78"/>
                      </a:cubicBezTo>
                      <a:cubicBezTo>
                        <a:pt x="6" y="84"/>
                        <a:pt x="9" y="79"/>
                        <a:pt x="11" y="80"/>
                      </a:cubicBezTo>
                      <a:cubicBezTo>
                        <a:pt x="10" y="76"/>
                        <a:pt x="13" y="81"/>
                        <a:pt x="13" y="77"/>
                      </a:cubicBezTo>
                      <a:cubicBezTo>
                        <a:pt x="11" y="73"/>
                        <a:pt x="10" y="68"/>
                        <a:pt x="10" y="64"/>
                      </a:cubicBezTo>
                      <a:cubicBezTo>
                        <a:pt x="12" y="58"/>
                        <a:pt x="10" y="50"/>
                        <a:pt x="10" y="45"/>
                      </a:cubicBezTo>
                      <a:cubicBezTo>
                        <a:pt x="11" y="42"/>
                        <a:pt x="14" y="44"/>
                        <a:pt x="14" y="41"/>
                      </a:cubicBezTo>
                      <a:cubicBezTo>
                        <a:pt x="14" y="38"/>
                        <a:pt x="11" y="44"/>
                        <a:pt x="12" y="39"/>
                      </a:cubicBezTo>
                      <a:cubicBezTo>
                        <a:pt x="13" y="39"/>
                        <a:pt x="13" y="39"/>
                        <a:pt x="13" y="39"/>
                      </a:cubicBezTo>
                      <a:cubicBezTo>
                        <a:pt x="12" y="38"/>
                        <a:pt x="15" y="31"/>
                        <a:pt x="11" y="29"/>
                      </a:cubicBezTo>
                      <a:cubicBezTo>
                        <a:pt x="14" y="31"/>
                        <a:pt x="14" y="31"/>
                        <a:pt x="14" y="31"/>
                      </a:cubicBezTo>
                      <a:cubicBezTo>
                        <a:pt x="14" y="30"/>
                        <a:pt x="13" y="29"/>
                        <a:pt x="13" y="28"/>
                      </a:cubicBezTo>
                      <a:cubicBezTo>
                        <a:pt x="14" y="28"/>
                        <a:pt x="15" y="27"/>
                        <a:pt x="15" y="29"/>
                      </a:cubicBezTo>
                      <a:cubicBezTo>
                        <a:pt x="17" y="26"/>
                        <a:pt x="15" y="22"/>
                        <a:pt x="15" y="19"/>
                      </a:cubicBezTo>
                      <a:cubicBezTo>
                        <a:pt x="13" y="21"/>
                        <a:pt x="13" y="21"/>
                        <a:pt x="13" y="21"/>
                      </a:cubicBezTo>
                      <a:cubicBezTo>
                        <a:pt x="12" y="16"/>
                        <a:pt x="14" y="12"/>
                        <a:pt x="13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4" y="4"/>
                        <a:pt x="14" y="4"/>
                        <a:pt x="14" y="4"/>
                      </a:cubicBezTo>
                      <a:cubicBezTo>
                        <a:pt x="15" y="5"/>
                        <a:pt x="16" y="2"/>
                        <a:pt x="15" y="0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8" y="10"/>
                        <a:pt x="17" y="6"/>
                        <a:pt x="15" y="7"/>
                      </a:cubicBezTo>
                      <a:cubicBezTo>
                        <a:pt x="14" y="8"/>
                        <a:pt x="15" y="13"/>
                        <a:pt x="16" y="14"/>
                      </a:cubicBezTo>
                      <a:cubicBezTo>
                        <a:pt x="16" y="12"/>
                        <a:pt x="16" y="12"/>
                        <a:pt x="15" y="11"/>
                      </a:cubicBezTo>
                      <a:cubicBezTo>
                        <a:pt x="18" y="10"/>
                        <a:pt x="17" y="13"/>
                        <a:pt x="19" y="14"/>
                      </a:cubicBezTo>
                      <a:cubicBezTo>
                        <a:pt x="19" y="13"/>
                        <a:pt x="20" y="12"/>
                        <a:pt x="19" y="12"/>
                      </a:cubicBezTo>
                      <a:cubicBezTo>
                        <a:pt x="20" y="14"/>
                        <a:pt x="20" y="16"/>
                        <a:pt x="20" y="19"/>
                      </a:cubicBezTo>
                      <a:cubicBezTo>
                        <a:pt x="19" y="17"/>
                        <a:pt x="19" y="20"/>
                        <a:pt x="18" y="19"/>
                      </a:cubicBezTo>
                      <a:cubicBezTo>
                        <a:pt x="20" y="19"/>
                        <a:pt x="21" y="23"/>
                        <a:pt x="20" y="27"/>
                      </a:cubicBezTo>
                      <a:cubicBezTo>
                        <a:pt x="18" y="29"/>
                        <a:pt x="22" y="34"/>
                        <a:pt x="21" y="39"/>
                      </a:cubicBezTo>
                      <a:cubicBezTo>
                        <a:pt x="19" y="37"/>
                        <a:pt x="17" y="34"/>
                        <a:pt x="17" y="32"/>
                      </a:cubicBezTo>
                      <a:cubicBezTo>
                        <a:pt x="16" y="34"/>
                        <a:pt x="17" y="35"/>
                        <a:pt x="16" y="38"/>
                      </a:cubicBezTo>
                      <a:cubicBezTo>
                        <a:pt x="17" y="39"/>
                        <a:pt x="19" y="40"/>
                        <a:pt x="20" y="44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20" y="48"/>
                        <a:pt x="22" y="48"/>
                        <a:pt x="21" y="52"/>
                      </a:cubicBezTo>
                      <a:cubicBezTo>
                        <a:pt x="21" y="59"/>
                        <a:pt x="21" y="67"/>
                        <a:pt x="20" y="73"/>
                      </a:cubicBezTo>
                      <a:cubicBezTo>
                        <a:pt x="19" y="73"/>
                        <a:pt x="19" y="73"/>
                        <a:pt x="19" y="73"/>
                      </a:cubicBezTo>
                      <a:cubicBezTo>
                        <a:pt x="22" y="76"/>
                        <a:pt x="20" y="84"/>
                        <a:pt x="21" y="88"/>
                      </a:cubicBezTo>
                      <a:cubicBezTo>
                        <a:pt x="20" y="95"/>
                        <a:pt x="23" y="104"/>
                        <a:pt x="20" y="108"/>
                      </a:cubicBezTo>
                      <a:cubicBezTo>
                        <a:pt x="21" y="120"/>
                        <a:pt x="23" y="132"/>
                        <a:pt x="22" y="145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1" y="145"/>
                        <a:pt x="19" y="144"/>
                        <a:pt x="19" y="147"/>
                      </a:cubicBezTo>
                      <a:cubicBezTo>
                        <a:pt x="21" y="144"/>
                        <a:pt x="21" y="150"/>
                        <a:pt x="23" y="152"/>
                      </a:cubicBezTo>
                      <a:cubicBezTo>
                        <a:pt x="21" y="157"/>
                        <a:pt x="23" y="165"/>
                        <a:pt x="24" y="170"/>
                      </a:cubicBezTo>
                      <a:cubicBezTo>
                        <a:pt x="23" y="171"/>
                        <a:pt x="23" y="171"/>
                        <a:pt x="23" y="171"/>
                      </a:cubicBezTo>
                      <a:cubicBezTo>
                        <a:pt x="25" y="176"/>
                        <a:pt x="23" y="182"/>
                        <a:pt x="23" y="189"/>
                      </a:cubicBezTo>
                      <a:cubicBezTo>
                        <a:pt x="22" y="190"/>
                        <a:pt x="21" y="191"/>
                        <a:pt x="21" y="193"/>
                      </a:cubicBezTo>
                      <a:cubicBezTo>
                        <a:pt x="23" y="196"/>
                        <a:pt x="23" y="198"/>
                        <a:pt x="24" y="204"/>
                      </a:cubicBezTo>
                      <a:cubicBezTo>
                        <a:pt x="24" y="207"/>
                        <a:pt x="24" y="214"/>
                        <a:pt x="23" y="218"/>
                      </a:cubicBezTo>
                      <a:cubicBezTo>
                        <a:pt x="26" y="232"/>
                        <a:pt x="24" y="247"/>
                        <a:pt x="26" y="262"/>
                      </a:cubicBezTo>
                      <a:cubicBezTo>
                        <a:pt x="24" y="263"/>
                        <a:pt x="24" y="263"/>
                        <a:pt x="24" y="263"/>
                      </a:cubicBezTo>
                      <a:cubicBezTo>
                        <a:pt x="28" y="278"/>
                        <a:pt x="25" y="295"/>
                        <a:pt x="27" y="308"/>
                      </a:cubicBezTo>
                      <a:cubicBezTo>
                        <a:pt x="24" y="307"/>
                        <a:pt x="24" y="307"/>
                        <a:pt x="24" y="307"/>
                      </a:cubicBezTo>
                      <a:cubicBezTo>
                        <a:pt x="23" y="311"/>
                        <a:pt x="24" y="316"/>
                        <a:pt x="27" y="315"/>
                      </a:cubicBezTo>
                      <a:cubicBezTo>
                        <a:pt x="26" y="319"/>
                        <a:pt x="28" y="324"/>
                        <a:pt x="26" y="327"/>
                      </a:cubicBezTo>
                      <a:cubicBezTo>
                        <a:pt x="25" y="331"/>
                        <a:pt x="27" y="332"/>
                        <a:pt x="27" y="335"/>
                      </a:cubicBezTo>
                      <a:cubicBezTo>
                        <a:pt x="26" y="343"/>
                        <a:pt x="26" y="346"/>
                        <a:pt x="27" y="354"/>
                      </a:cubicBezTo>
                      <a:cubicBezTo>
                        <a:pt x="27" y="352"/>
                        <a:pt x="27" y="352"/>
                        <a:pt x="27" y="352"/>
                      </a:cubicBezTo>
                      <a:cubicBezTo>
                        <a:pt x="27" y="351"/>
                        <a:pt x="25" y="351"/>
                        <a:pt x="25" y="353"/>
                      </a:cubicBezTo>
                      <a:cubicBezTo>
                        <a:pt x="26" y="356"/>
                        <a:pt x="24" y="363"/>
                        <a:pt x="28" y="360"/>
                      </a:cubicBezTo>
                      <a:cubicBezTo>
                        <a:pt x="26" y="368"/>
                        <a:pt x="29" y="379"/>
                        <a:pt x="27" y="387"/>
                      </a:cubicBezTo>
                      <a:cubicBezTo>
                        <a:pt x="28" y="386"/>
                        <a:pt x="28" y="388"/>
                        <a:pt x="29" y="389"/>
                      </a:cubicBezTo>
                      <a:cubicBezTo>
                        <a:pt x="29" y="396"/>
                        <a:pt x="27" y="404"/>
                        <a:pt x="28" y="409"/>
                      </a:cubicBezTo>
                      <a:cubicBezTo>
                        <a:pt x="28" y="410"/>
                        <a:pt x="27" y="407"/>
                        <a:pt x="27" y="410"/>
                      </a:cubicBezTo>
                      <a:cubicBezTo>
                        <a:pt x="27" y="412"/>
                        <a:pt x="28" y="410"/>
                        <a:pt x="28" y="413"/>
                      </a:cubicBezTo>
                      <a:cubicBezTo>
                        <a:pt x="30" y="424"/>
                        <a:pt x="26" y="436"/>
                        <a:pt x="27" y="446"/>
                      </a:cubicBezTo>
                      <a:cubicBezTo>
                        <a:pt x="29" y="465"/>
                        <a:pt x="28" y="484"/>
                        <a:pt x="28" y="502"/>
                      </a:cubicBezTo>
                      <a:cubicBezTo>
                        <a:pt x="27" y="502"/>
                        <a:pt x="27" y="502"/>
                        <a:pt x="27" y="502"/>
                      </a:cubicBezTo>
                      <a:cubicBezTo>
                        <a:pt x="30" y="508"/>
                        <a:pt x="25" y="516"/>
                        <a:pt x="29" y="520"/>
                      </a:cubicBezTo>
                      <a:cubicBezTo>
                        <a:pt x="28" y="522"/>
                        <a:pt x="28" y="526"/>
                        <a:pt x="27" y="525"/>
                      </a:cubicBezTo>
                      <a:cubicBezTo>
                        <a:pt x="29" y="529"/>
                        <a:pt x="25" y="538"/>
                        <a:pt x="28" y="545"/>
                      </a:cubicBezTo>
                      <a:cubicBezTo>
                        <a:pt x="28" y="544"/>
                        <a:pt x="28" y="544"/>
                        <a:pt x="27" y="543"/>
                      </a:cubicBezTo>
                      <a:cubicBezTo>
                        <a:pt x="26" y="550"/>
                        <a:pt x="28" y="556"/>
                        <a:pt x="26" y="563"/>
                      </a:cubicBezTo>
                      <a:cubicBezTo>
                        <a:pt x="26" y="563"/>
                        <a:pt x="26" y="561"/>
                        <a:pt x="25" y="561"/>
                      </a:cubicBezTo>
                      <a:cubicBezTo>
                        <a:pt x="24" y="564"/>
                        <a:pt x="28" y="568"/>
                        <a:pt x="25" y="569"/>
                      </a:cubicBezTo>
                      <a:cubicBezTo>
                        <a:pt x="25" y="571"/>
                        <a:pt x="27" y="570"/>
                        <a:pt x="26" y="569"/>
                      </a:cubicBezTo>
                      <a:cubicBezTo>
                        <a:pt x="25" y="585"/>
                        <a:pt x="27" y="602"/>
                        <a:pt x="28" y="619"/>
                      </a:cubicBezTo>
                      <a:cubicBezTo>
                        <a:pt x="26" y="631"/>
                        <a:pt x="22" y="620"/>
                        <a:pt x="25" y="629"/>
                      </a:cubicBezTo>
                      <a:cubicBezTo>
                        <a:pt x="24" y="630"/>
                        <a:pt x="26" y="630"/>
                        <a:pt x="25" y="630"/>
                      </a:cubicBezTo>
                      <a:cubicBezTo>
                        <a:pt x="26" y="633"/>
                        <a:pt x="22" y="635"/>
                        <a:pt x="23" y="638"/>
                      </a:cubicBezTo>
                      <a:cubicBezTo>
                        <a:pt x="26" y="637"/>
                        <a:pt x="25" y="640"/>
                        <a:pt x="26" y="640"/>
                      </a:cubicBezTo>
                      <a:cubicBezTo>
                        <a:pt x="25" y="647"/>
                        <a:pt x="23" y="648"/>
                        <a:pt x="24" y="654"/>
                      </a:cubicBezTo>
                      <a:cubicBezTo>
                        <a:pt x="23" y="654"/>
                        <a:pt x="23" y="654"/>
                        <a:pt x="23" y="654"/>
                      </a:cubicBezTo>
                      <a:cubicBezTo>
                        <a:pt x="26" y="661"/>
                        <a:pt x="25" y="668"/>
                        <a:pt x="28" y="674"/>
                      </a:cubicBezTo>
                      <a:cubicBezTo>
                        <a:pt x="29" y="711"/>
                        <a:pt x="31" y="747"/>
                        <a:pt x="31" y="783"/>
                      </a:cubicBezTo>
                      <a:cubicBezTo>
                        <a:pt x="31" y="819"/>
                        <a:pt x="32" y="854"/>
                        <a:pt x="30" y="890"/>
                      </a:cubicBezTo>
                      <a:cubicBezTo>
                        <a:pt x="27" y="899"/>
                        <a:pt x="27" y="899"/>
                        <a:pt x="29" y="909"/>
                      </a:cubicBezTo>
                      <a:cubicBezTo>
                        <a:pt x="28" y="908"/>
                        <a:pt x="28" y="908"/>
                        <a:pt x="28" y="908"/>
                      </a:cubicBezTo>
                      <a:cubicBezTo>
                        <a:pt x="30" y="909"/>
                        <a:pt x="28" y="915"/>
                        <a:pt x="30" y="916"/>
                      </a:cubicBezTo>
                      <a:cubicBezTo>
                        <a:pt x="30" y="929"/>
                        <a:pt x="30" y="942"/>
                        <a:pt x="30" y="956"/>
                      </a:cubicBezTo>
                      <a:cubicBezTo>
                        <a:pt x="30" y="953"/>
                        <a:pt x="28" y="952"/>
                        <a:pt x="28" y="955"/>
                      </a:cubicBezTo>
                      <a:cubicBezTo>
                        <a:pt x="30" y="958"/>
                        <a:pt x="30" y="958"/>
                        <a:pt x="30" y="958"/>
                      </a:cubicBezTo>
                      <a:cubicBezTo>
                        <a:pt x="29" y="958"/>
                        <a:pt x="29" y="958"/>
                        <a:pt x="29" y="958"/>
                      </a:cubicBezTo>
                      <a:cubicBezTo>
                        <a:pt x="29" y="960"/>
                        <a:pt x="31" y="962"/>
                        <a:pt x="31" y="960"/>
                      </a:cubicBezTo>
                      <a:cubicBezTo>
                        <a:pt x="33" y="995"/>
                        <a:pt x="29" y="1029"/>
                        <a:pt x="29" y="1063"/>
                      </a:cubicBezTo>
                      <a:cubicBezTo>
                        <a:pt x="28" y="1071"/>
                        <a:pt x="29" y="1083"/>
                        <a:pt x="30" y="1091"/>
                      </a:cubicBezTo>
                      <a:cubicBezTo>
                        <a:pt x="27" y="1117"/>
                        <a:pt x="24" y="1141"/>
                        <a:pt x="26" y="1167"/>
                      </a:cubicBezTo>
                      <a:cubicBezTo>
                        <a:pt x="26" y="1167"/>
                        <a:pt x="20" y="1164"/>
                        <a:pt x="19" y="115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683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23" name="Freeform 344"/>
                <p:cNvSpPr>
                  <a:spLocks/>
                </p:cNvSpPr>
                <p:nvPr/>
              </p:nvSpPr>
              <p:spPr bwMode="auto">
                <a:xfrm rot="10800000">
                  <a:off x="738561" y="4876798"/>
                  <a:ext cx="68978" cy="474725"/>
                </a:xfrm>
                <a:custGeom>
                  <a:avLst/>
                  <a:gdLst>
                    <a:gd name="T0" fmla="*/ 37624 w 33"/>
                    <a:gd name="T1" fmla="*/ 421029 h 1167"/>
                    <a:gd name="T2" fmla="*/ 37624 w 33"/>
                    <a:gd name="T3" fmla="*/ 407198 h 1167"/>
                    <a:gd name="T4" fmla="*/ 25083 w 33"/>
                    <a:gd name="T5" fmla="*/ 379129 h 1167"/>
                    <a:gd name="T6" fmla="*/ 27173 w 33"/>
                    <a:gd name="T7" fmla="*/ 368959 h 1167"/>
                    <a:gd name="T8" fmla="*/ 31354 w 33"/>
                    <a:gd name="T9" fmla="*/ 338450 h 1167"/>
                    <a:gd name="T10" fmla="*/ 31354 w 33"/>
                    <a:gd name="T11" fmla="*/ 328280 h 1167"/>
                    <a:gd name="T12" fmla="*/ 25083 w 33"/>
                    <a:gd name="T13" fmla="*/ 311195 h 1167"/>
                    <a:gd name="T14" fmla="*/ 27173 w 33"/>
                    <a:gd name="T15" fmla="*/ 296957 h 1167"/>
                    <a:gd name="T16" fmla="*/ 31354 w 33"/>
                    <a:gd name="T17" fmla="*/ 288415 h 1167"/>
                    <a:gd name="T18" fmla="*/ 25083 w 33"/>
                    <a:gd name="T19" fmla="*/ 281499 h 1167"/>
                    <a:gd name="T20" fmla="*/ 18812 w 33"/>
                    <a:gd name="T21" fmla="*/ 264821 h 1167"/>
                    <a:gd name="T22" fmla="*/ 20902 w 33"/>
                    <a:gd name="T23" fmla="*/ 255058 h 1167"/>
                    <a:gd name="T24" fmla="*/ 14632 w 33"/>
                    <a:gd name="T25" fmla="*/ 245295 h 1167"/>
                    <a:gd name="T26" fmla="*/ 18812 w 33"/>
                    <a:gd name="T27" fmla="*/ 232684 h 1167"/>
                    <a:gd name="T28" fmla="*/ 16722 w 33"/>
                    <a:gd name="T29" fmla="*/ 218447 h 1167"/>
                    <a:gd name="T30" fmla="*/ 20902 w 33"/>
                    <a:gd name="T31" fmla="*/ 201361 h 1167"/>
                    <a:gd name="T32" fmla="*/ 16722 w 33"/>
                    <a:gd name="T33" fmla="*/ 194039 h 1167"/>
                    <a:gd name="T34" fmla="*/ 20902 w 33"/>
                    <a:gd name="T35" fmla="*/ 187124 h 1167"/>
                    <a:gd name="T36" fmla="*/ 16722 w 33"/>
                    <a:gd name="T37" fmla="*/ 181022 h 1167"/>
                    <a:gd name="T38" fmla="*/ 16722 w 33"/>
                    <a:gd name="T39" fmla="*/ 178174 h 1167"/>
                    <a:gd name="T40" fmla="*/ 16722 w 33"/>
                    <a:gd name="T41" fmla="*/ 170039 h 1167"/>
                    <a:gd name="T42" fmla="*/ 14632 w 33"/>
                    <a:gd name="T43" fmla="*/ 146038 h 1167"/>
                    <a:gd name="T44" fmla="*/ 14632 w 33"/>
                    <a:gd name="T45" fmla="*/ 136682 h 1167"/>
                    <a:gd name="T46" fmla="*/ 14632 w 33"/>
                    <a:gd name="T47" fmla="*/ 128546 h 1167"/>
                    <a:gd name="T48" fmla="*/ 14632 w 33"/>
                    <a:gd name="T49" fmla="*/ 108613 h 1167"/>
                    <a:gd name="T50" fmla="*/ 27173 w 33"/>
                    <a:gd name="T51" fmla="*/ 104138 h 1167"/>
                    <a:gd name="T52" fmla="*/ 16722 w 33"/>
                    <a:gd name="T53" fmla="*/ 97223 h 1167"/>
                    <a:gd name="T54" fmla="*/ 4180 w 33"/>
                    <a:gd name="T55" fmla="*/ 91528 h 1167"/>
                    <a:gd name="T56" fmla="*/ 8361 w 33"/>
                    <a:gd name="T57" fmla="*/ 82172 h 1167"/>
                    <a:gd name="T58" fmla="*/ 4180 w 33"/>
                    <a:gd name="T59" fmla="*/ 79324 h 1167"/>
                    <a:gd name="T60" fmla="*/ 6271 w 33"/>
                    <a:gd name="T61" fmla="*/ 75256 h 1167"/>
                    <a:gd name="T62" fmla="*/ 16722 w 33"/>
                    <a:gd name="T63" fmla="*/ 68341 h 1167"/>
                    <a:gd name="T64" fmla="*/ 8361 w 33"/>
                    <a:gd name="T65" fmla="*/ 60612 h 1167"/>
                    <a:gd name="T66" fmla="*/ 12541 w 33"/>
                    <a:gd name="T67" fmla="*/ 56951 h 1167"/>
                    <a:gd name="T68" fmla="*/ 6271 w 33"/>
                    <a:gd name="T69" fmla="*/ 50442 h 1167"/>
                    <a:gd name="T70" fmla="*/ 6271 w 33"/>
                    <a:gd name="T71" fmla="*/ 43527 h 1167"/>
                    <a:gd name="T72" fmla="*/ 20902 w 33"/>
                    <a:gd name="T73" fmla="*/ 46781 h 1167"/>
                    <a:gd name="T74" fmla="*/ 10451 w 33"/>
                    <a:gd name="T75" fmla="*/ 34170 h 1167"/>
                    <a:gd name="T76" fmla="*/ 29263 w 33"/>
                    <a:gd name="T77" fmla="*/ 16678 h 1167"/>
                    <a:gd name="T78" fmla="*/ 31354 w 33"/>
                    <a:gd name="T79" fmla="*/ 11797 h 1167"/>
                    <a:gd name="T80" fmla="*/ 31354 w 33"/>
                    <a:gd name="T81" fmla="*/ 0 h 1167"/>
                    <a:gd name="T82" fmla="*/ 39715 w 33"/>
                    <a:gd name="T83" fmla="*/ 4881 h 1167"/>
                    <a:gd name="T84" fmla="*/ 33444 w 33"/>
                    <a:gd name="T85" fmla="*/ 15458 h 1167"/>
                    <a:gd name="T86" fmla="*/ 43895 w 33"/>
                    <a:gd name="T87" fmla="*/ 35798 h 1167"/>
                    <a:gd name="T88" fmla="*/ 50166 w 33"/>
                    <a:gd name="T89" fmla="*/ 69154 h 1167"/>
                    <a:gd name="T90" fmla="*/ 54346 w 33"/>
                    <a:gd name="T91" fmla="*/ 106579 h 1167"/>
                    <a:gd name="T92" fmla="*/ 56437 w 33"/>
                    <a:gd name="T93" fmla="*/ 136275 h 1167"/>
                    <a:gd name="T94" fmla="*/ 60617 w 33"/>
                    <a:gd name="T95" fmla="*/ 158242 h 1167"/>
                    <a:gd name="T96" fmla="*/ 56437 w 33"/>
                    <a:gd name="T97" fmla="*/ 204209 h 1167"/>
                    <a:gd name="T98" fmla="*/ 52256 w 33"/>
                    <a:gd name="T99" fmla="*/ 228210 h 1167"/>
                    <a:gd name="T100" fmla="*/ 48076 w 33"/>
                    <a:gd name="T101" fmla="*/ 259533 h 1167"/>
                    <a:gd name="T102" fmla="*/ 62707 w 33"/>
                    <a:gd name="T103" fmla="*/ 362044 h 1167"/>
                    <a:gd name="T104" fmla="*/ 62707 w 33"/>
                    <a:gd name="T105" fmla="*/ 389706 h 1167"/>
                    <a:gd name="T106" fmla="*/ 39715 w 33"/>
                    <a:gd name="T107" fmla="*/ 469030 h 1167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33"/>
                    <a:gd name="T163" fmla="*/ 0 h 1167"/>
                    <a:gd name="T164" fmla="*/ 33 w 33"/>
                    <a:gd name="T165" fmla="*/ 1167 h 1167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33" h="1167">
                      <a:moveTo>
                        <a:pt x="19" y="1153"/>
                      </a:moveTo>
                      <a:cubicBezTo>
                        <a:pt x="13" y="1139"/>
                        <a:pt x="19" y="1121"/>
                        <a:pt x="15" y="1105"/>
                      </a:cubicBezTo>
                      <a:cubicBezTo>
                        <a:pt x="15" y="1104"/>
                        <a:pt x="18" y="1106"/>
                        <a:pt x="17" y="1102"/>
                      </a:cubicBezTo>
                      <a:cubicBezTo>
                        <a:pt x="13" y="1087"/>
                        <a:pt x="16" y="1064"/>
                        <a:pt x="19" y="1046"/>
                      </a:cubicBezTo>
                      <a:cubicBezTo>
                        <a:pt x="20" y="1047"/>
                        <a:pt x="20" y="1047"/>
                        <a:pt x="20" y="1047"/>
                      </a:cubicBezTo>
                      <a:cubicBezTo>
                        <a:pt x="21" y="1043"/>
                        <a:pt x="18" y="1039"/>
                        <a:pt x="18" y="1035"/>
                      </a:cubicBezTo>
                      <a:cubicBezTo>
                        <a:pt x="19" y="1035"/>
                        <a:pt x="19" y="1037"/>
                        <a:pt x="20" y="1036"/>
                      </a:cubicBezTo>
                      <a:cubicBezTo>
                        <a:pt x="18" y="1035"/>
                        <a:pt x="19" y="1029"/>
                        <a:pt x="18" y="1028"/>
                      </a:cubicBezTo>
                      <a:cubicBezTo>
                        <a:pt x="18" y="1026"/>
                        <a:pt x="20" y="1026"/>
                        <a:pt x="20" y="1025"/>
                      </a:cubicBezTo>
                      <a:cubicBezTo>
                        <a:pt x="18" y="1022"/>
                        <a:pt x="18" y="1022"/>
                        <a:pt x="18" y="1022"/>
                      </a:cubicBezTo>
                      <a:cubicBezTo>
                        <a:pt x="14" y="1017"/>
                        <a:pt x="19" y="1008"/>
                        <a:pt x="16" y="1001"/>
                      </a:cubicBezTo>
                      <a:cubicBezTo>
                        <a:pt x="17" y="1001"/>
                        <a:pt x="17" y="1002"/>
                        <a:pt x="18" y="1001"/>
                      </a:cubicBezTo>
                      <a:cubicBezTo>
                        <a:pt x="15" y="988"/>
                        <a:pt x="15" y="973"/>
                        <a:pt x="14" y="958"/>
                      </a:cubicBezTo>
                      <a:cubicBezTo>
                        <a:pt x="15" y="959"/>
                        <a:pt x="16" y="959"/>
                        <a:pt x="17" y="959"/>
                      </a:cubicBezTo>
                      <a:cubicBezTo>
                        <a:pt x="15" y="958"/>
                        <a:pt x="14" y="954"/>
                        <a:pt x="14" y="950"/>
                      </a:cubicBezTo>
                      <a:cubicBezTo>
                        <a:pt x="16" y="948"/>
                        <a:pt x="12" y="943"/>
                        <a:pt x="13" y="939"/>
                      </a:cubicBezTo>
                      <a:cubicBezTo>
                        <a:pt x="14" y="939"/>
                        <a:pt x="14" y="939"/>
                        <a:pt x="14" y="939"/>
                      </a:cubicBezTo>
                      <a:cubicBezTo>
                        <a:pt x="12" y="936"/>
                        <a:pt x="15" y="934"/>
                        <a:pt x="12" y="932"/>
                      </a:cubicBezTo>
                      <a:cubicBezTo>
                        <a:pt x="14" y="929"/>
                        <a:pt x="14" y="929"/>
                        <a:pt x="14" y="929"/>
                      </a:cubicBezTo>
                      <a:cubicBezTo>
                        <a:pt x="11" y="928"/>
                        <a:pt x="16" y="925"/>
                        <a:pt x="14" y="922"/>
                      </a:cubicBezTo>
                      <a:cubicBezTo>
                        <a:pt x="13" y="922"/>
                        <a:pt x="13" y="922"/>
                        <a:pt x="13" y="922"/>
                      </a:cubicBezTo>
                      <a:cubicBezTo>
                        <a:pt x="13" y="920"/>
                        <a:pt x="14" y="918"/>
                        <a:pt x="14" y="916"/>
                      </a:cubicBezTo>
                      <a:cubicBezTo>
                        <a:pt x="14" y="916"/>
                        <a:pt x="14" y="916"/>
                        <a:pt x="14" y="916"/>
                      </a:cubicBezTo>
                      <a:cubicBezTo>
                        <a:pt x="13" y="910"/>
                        <a:pt x="15" y="907"/>
                        <a:pt x="13" y="907"/>
                      </a:cubicBezTo>
                      <a:cubicBezTo>
                        <a:pt x="15" y="905"/>
                        <a:pt x="13" y="912"/>
                        <a:pt x="16" y="909"/>
                      </a:cubicBezTo>
                      <a:cubicBezTo>
                        <a:pt x="14" y="891"/>
                        <a:pt x="14" y="872"/>
                        <a:pt x="14" y="854"/>
                      </a:cubicBezTo>
                      <a:cubicBezTo>
                        <a:pt x="15" y="851"/>
                        <a:pt x="15" y="850"/>
                        <a:pt x="16" y="850"/>
                      </a:cubicBezTo>
                      <a:cubicBezTo>
                        <a:pt x="16" y="848"/>
                        <a:pt x="16" y="843"/>
                        <a:pt x="15" y="841"/>
                      </a:cubicBezTo>
                      <a:cubicBezTo>
                        <a:pt x="15" y="842"/>
                        <a:pt x="16" y="840"/>
                        <a:pt x="16" y="839"/>
                      </a:cubicBezTo>
                      <a:cubicBezTo>
                        <a:pt x="17" y="836"/>
                        <a:pt x="13" y="835"/>
                        <a:pt x="15" y="832"/>
                      </a:cubicBezTo>
                      <a:cubicBezTo>
                        <a:pt x="15" y="833"/>
                        <a:pt x="16" y="833"/>
                        <a:pt x="17" y="833"/>
                      </a:cubicBezTo>
                      <a:cubicBezTo>
                        <a:pt x="15" y="830"/>
                        <a:pt x="15" y="826"/>
                        <a:pt x="15" y="822"/>
                      </a:cubicBezTo>
                      <a:cubicBezTo>
                        <a:pt x="15" y="822"/>
                        <a:pt x="15" y="823"/>
                        <a:pt x="16" y="823"/>
                      </a:cubicBezTo>
                      <a:cubicBezTo>
                        <a:pt x="14" y="819"/>
                        <a:pt x="16" y="816"/>
                        <a:pt x="15" y="812"/>
                      </a:cubicBezTo>
                      <a:cubicBezTo>
                        <a:pt x="16" y="814"/>
                        <a:pt x="16" y="814"/>
                        <a:pt x="16" y="814"/>
                      </a:cubicBezTo>
                      <a:cubicBezTo>
                        <a:pt x="18" y="808"/>
                        <a:pt x="14" y="812"/>
                        <a:pt x="15" y="807"/>
                      </a:cubicBezTo>
                      <a:cubicBezTo>
                        <a:pt x="15" y="808"/>
                        <a:pt x="16" y="808"/>
                        <a:pt x="16" y="808"/>
                      </a:cubicBezTo>
                      <a:cubicBezTo>
                        <a:pt x="14" y="803"/>
                        <a:pt x="14" y="796"/>
                        <a:pt x="14" y="791"/>
                      </a:cubicBezTo>
                      <a:cubicBezTo>
                        <a:pt x="14" y="791"/>
                        <a:pt x="14" y="791"/>
                        <a:pt x="14" y="791"/>
                      </a:cubicBezTo>
                      <a:cubicBezTo>
                        <a:pt x="14" y="786"/>
                        <a:pt x="15" y="781"/>
                        <a:pt x="14" y="776"/>
                      </a:cubicBezTo>
                      <a:cubicBezTo>
                        <a:pt x="14" y="774"/>
                        <a:pt x="17" y="776"/>
                        <a:pt x="16" y="771"/>
                      </a:cubicBezTo>
                      <a:cubicBezTo>
                        <a:pt x="14" y="771"/>
                        <a:pt x="15" y="762"/>
                        <a:pt x="12" y="765"/>
                      </a:cubicBezTo>
                      <a:cubicBezTo>
                        <a:pt x="13" y="761"/>
                        <a:pt x="14" y="753"/>
                        <a:pt x="13" y="750"/>
                      </a:cubicBezTo>
                      <a:cubicBezTo>
                        <a:pt x="14" y="752"/>
                        <a:pt x="16" y="748"/>
                        <a:pt x="16" y="752"/>
                      </a:cubicBezTo>
                      <a:cubicBezTo>
                        <a:pt x="18" y="749"/>
                        <a:pt x="18" y="749"/>
                        <a:pt x="18" y="749"/>
                      </a:cubicBezTo>
                      <a:cubicBezTo>
                        <a:pt x="19" y="749"/>
                        <a:pt x="18" y="752"/>
                        <a:pt x="19" y="751"/>
                      </a:cubicBezTo>
                      <a:cubicBezTo>
                        <a:pt x="19" y="749"/>
                        <a:pt x="18" y="744"/>
                        <a:pt x="18" y="742"/>
                      </a:cubicBezTo>
                      <a:cubicBezTo>
                        <a:pt x="17" y="738"/>
                        <a:pt x="13" y="735"/>
                        <a:pt x="13" y="730"/>
                      </a:cubicBezTo>
                      <a:cubicBezTo>
                        <a:pt x="14" y="732"/>
                        <a:pt x="16" y="728"/>
                        <a:pt x="17" y="730"/>
                      </a:cubicBezTo>
                      <a:cubicBezTo>
                        <a:pt x="11" y="722"/>
                        <a:pt x="11" y="722"/>
                        <a:pt x="11" y="722"/>
                      </a:cubicBezTo>
                      <a:cubicBezTo>
                        <a:pt x="11" y="720"/>
                        <a:pt x="14" y="721"/>
                        <a:pt x="13" y="719"/>
                      </a:cubicBezTo>
                      <a:cubicBezTo>
                        <a:pt x="12" y="719"/>
                        <a:pt x="12" y="718"/>
                        <a:pt x="11" y="717"/>
                      </a:cubicBezTo>
                      <a:cubicBezTo>
                        <a:pt x="11" y="716"/>
                        <a:pt x="10" y="709"/>
                        <a:pt x="13" y="708"/>
                      </a:cubicBezTo>
                      <a:cubicBezTo>
                        <a:pt x="14" y="707"/>
                        <a:pt x="14" y="711"/>
                        <a:pt x="15" y="709"/>
                      </a:cubicBezTo>
                      <a:cubicBezTo>
                        <a:pt x="15" y="706"/>
                        <a:pt x="14" y="706"/>
                        <a:pt x="14" y="702"/>
                      </a:cubicBezTo>
                      <a:cubicBezTo>
                        <a:pt x="14" y="702"/>
                        <a:pt x="14" y="702"/>
                        <a:pt x="14" y="702"/>
                      </a:cubicBezTo>
                      <a:cubicBezTo>
                        <a:pt x="14" y="700"/>
                        <a:pt x="13" y="695"/>
                        <a:pt x="11" y="698"/>
                      </a:cubicBezTo>
                      <a:cubicBezTo>
                        <a:pt x="11" y="699"/>
                        <a:pt x="13" y="697"/>
                        <a:pt x="12" y="699"/>
                      </a:cubicBezTo>
                      <a:cubicBezTo>
                        <a:pt x="11" y="698"/>
                        <a:pt x="10" y="694"/>
                        <a:pt x="10" y="690"/>
                      </a:cubicBezTo>
                      <a:cubicBezTo>
                        <a:pt x="11" y="691"/>
                        <a:pt x="11" y="691"/>
                        <a:pt x="12" y="692"/>
                      </a:cubicBezTo>
                      <a:cubicBezTo>
                        <a:pt x="10" y="687"/>
                        <a:pt x="9" y="682"/>
                        <a:pt x="8" y="677"/>
                      </a:cubicBezTo>
                      <a:cubicBezTo>
                        <a:pt x="7" y="677"/>
                        <a:pt x="11" y="679"/>
                        <a:pt x="10" y="680"/>
                      </a:cubicBezTo>
                      <a:cubicBezTo>
                        <a:pt x="12" y="673"/>
                        <a:pt x="8" y="666"/>
                        <a:pt x="10" y="660"/>
                      </a:cubicBezTo>
                      <a:cubicBezTo>
                        <a:pt x="10" y="661"/>
                        <a:pt x="8" y="661"/>
                        <a:pt x="9" y="661"/>
                      </a:cubicBezTo>
                      <a:cubicBezTo>
                        <a:pt x="9" y="657"/>
                        <a:pt x="11" y="658"/>
                        <a:pt x="10" y="655"/>
                      </a:cubicBezTo>
                      <a:cubicBezTo>
                        <a:pt x="11" y="655"/>
                        <a:pt x="10" y="653"/>
                        <a:pt x="9" y="651"/>
                      </a:cubicBezTo>
                      <a:cubicBezTo>
                        <a:pt x="9" y="649"/>
                        <a:pt x="10" y="650"/>
                        <a:pt x="10" y="652"/>
                      </a:cubicBezTo>
                      <a:cubicBezTo>
                        <a:pt x="9" y="649"/>
                        <a:pt x="7" y="637"/>
                        <a:pt x="9" y="630"/>
                      </a:cubicBezTo>
                      <a:cubicBezTo>
                        <a:pt x="8" y="630"/>
                        <a:pt x="6" y="626"/>
                        <a:pt x="7" y="624"/>
                      </a:cubicBezTo>
                      <a:cubicBezTo>
                        <a:pt x="8" y="625"/>
                        <a:pt x="8" y="625"/>
                        <a:pt x="8" y="625"/>
                      </a:cubicBezTo>
                      <a:cubicBezTo>
                        <a:pt x="9" y="623"/>
                        <a:pt x="8" y="619"/>
                        <a:pt x="9" y="619"/>
                      </a:cubicBezTo>
                      <a:cubicBezTo>
                        <a:pt x="7" y="615"/>
                        <a:pt x="11" y="632"/>
                        <a:pt x="10" y="627"/>
                      </a:cubicBezTo>
                      <a:cubicBezTo>
                        <a:pt x="11" y="626"/>
                        <a:pt x="7" y="621"/>
                        <a:pt x="9" y="622"/>
                      </a:cubicBezTo>
                      <a:cubicBezTo>
                        <a:pt x="9" y="619"/>
                        <a:pt x="7" y="616"/>
                        <a:pt x="9" y="613"/>
                      </a:cubicBezTo>
                      <a:cubicBezTo>
                        <a:pt x="9" y="613"/>
                        <a:pt x="11" y="615"/>
                        <a:pt x="11" y="613"/>
                      </a:cubicBezTo>
                      <a:cubicBezTo>
                        <a:pt x="11" y="608"/>
                        <a:pt x="10" y="611"/>
                        <a:pt x="10" y="608"/>
                      </a:cubicBezTo>
                      <a:cubicBezTo>
                        <a:pt x="9" y="605"/>
                        <a:pt x="9" y="605"/>
                        <a:pt x="9" y="605"/>
                      </a:cubicBezTo>
                      <a:cubicBezTo>
                        <a:pt x="7" y="605"/>
                        <a:pt x="9" y="601"/>
                        <a:pt x="7" y="603"/>
                      </a:cubicBezTo>
                      <a:cubicBezTo>
                        <a:pt x="9" y="602"/>
                        <a:pt x="7" y="596"/>
                        <a:pt x="9" y="597"/>
                      </a:cubicBezTo>
                      <a:cubicBezTo>
                        <a:pt x="11" y="597"/>
                        <a:pt x="11" y="597"/>
                        <a:pt x="11" y="597"/>
                      </a:cubicBezTo>
                      <a:cubicBezTo>
                        <a:pt x="11" y="595"/>
                        <a:pt x="9" y="594"/>
                        <a:pt x="8" y="592"/>
                      </a:cubicBezTo>
                      <a:cubicBezTo>
                        <a:pt x="8" y="592"/>
                        <a:pt x="9" y="592"/>
                        <a:pt x="9" y="592"/>
                      </a:cubicBezTo>
                      <a:cubicBezTo>
                        <a:pt x="6" y="591"/>
                        <a:pt x="9" y="587"/>
                        <a:pt x="7" y="585"/>
                      </a:cubicBezTo>
                      <a:cubicBezTo>
                        <a:pt x="8" y="581"/>
                        <a:pt x="7" y="574"/>
                        <a:pt x="9" y="572"/>
                      </a:cubicBezTo>
                      <a:cubicBezTo>
                        <a:pt x="8" y="569"/>
                        <a:pt x="7" y="566"/>
                        <a:pt x="8" y="562"/>
                      </a:cubicBezTo>
                      <a:cubicBezTo>
                        <a:pt x="8" y="563"/>
                        <a:pt x="8" y="564"/>
                        <a:pt x="9" y="564"/>
                      </a:cubicBezTo>
                      <a:cubicBezTo>
                        <a:pt x="10" y="562"/>
                        <a:pt x="9" y="561"/>
                        <a:pt x="8" y="559"/>
                      </a:cubicBezTo>
                      <a:cubicBezTo>
                        <a:pt x="9" y="560"/>
                        <a:pt x="10" y="555"/>
                        <a:pt x="11" y="552"/>
                      </a:cubicBezTo>
                      <a:cubicBezTo>
                        <a:pt x="10" y="549"/>
                        <a:pt x="9" y="550"/>
                        <a:pt x="8" y="550"/>
                      </a:cubicBezTo>
                      <a:cubicBezTo>
                        <a:pt x="11" y="547"/>
                        <a:pt x="6" y="541"/>
                        <a:pt x="8" y="537"/>
                      </a:cubicBezTo>
                      <a:cubicBezTo>
                        <a:pt x="9" y="538"/>
                        <a:pt x="10" y="542"/>
                        <a:pt x="11" y="539"/>
                      </a:cubicBezTo>
                      <a:cubicBezTo>
                        <a:pt x="14" y="536"/>
                        <a:pt x="8" y="533"/>
                        <a:pt x="10" y="529"/>
                      </a:cubicBezTo>
                      <a:cubicBezTo>
                        <a:pt x="7" y="530"/>
                        <a:pt x="7" y="530"/>
                        <a:pt x="7" y="530"/>
                      </a:cubicBezTo>
                      <a:cubicBezTo>
                        <a:pt x="9" y="528"/>
                        <a:pt x="6" y="523"/>
                        <a:pt x="8" y="523"/>
                      </a:cubicBezTo>
                      <a:cubicBezTo>
                        <a:pt x="8" y="522"/>
                        <a:pt x="9" y="518"/>
                        <a:pt x="7" y="518"/>
                      </a:cubicBezTo>
                      <a:cubicBezTo>
                        <a:pt x="9" y="511"/>
                        <a:pt x="5" y="500"/>
                        <a:pt x="10" y="495"/>
                      </a:cubicBezTo>
                      <a:cubicBezTo>
                        <a:pt x="10" y="494"/>
                        <a:pt x="10" y="491"/>
                        <a:pt x="9" y="492"/>
                      </a:cubicBezTo>
                      <a:cubicBezTo>
                        <a:pt x="7" y="494"/>
                        <a:pt x="10" y="494"/>
                        <a:pt x="9" y="495"/>
                      </a:cubicBezTo>
                      <a:cubicBezTo>
                        <a:pt x="9" y="494"/>
                        <a:pt x="8" y="494"/>
                        <a:pt x="8" y="494"/>
                      </a:cubicBezTo>
                      <a:cubicBezTo>
                        <a:pt x="8" y="491"/>
                        <a:pt x="8" y="489"/>
                        <a:pt x="11" y="492"/>
                      </a:cubicBezTo>
                      <a:cubicBezTo>
                        <a:pt x="12" y="486"/>
                        <a:pt x="6" y="486"/>
                        <a:pt x="7" y="479"/>
                      </a:cubicBezTo>
                      <a:cubicBezTo>
                        <a:pt x="8" y="480"/>
                        <a:pt x="9" y="479"/>
                        <a:pt x="8" y="477"/>
                      </a:cubicBezTo>
                      <a:cubicBezTo>
                        <a:pt x="7" y="473"/>
                        <a:pt x="7" y="473"/>
                        <a:pt x="7" y="473"/>
                      </a:cubicBezTo>
                      <a:cubicBezTo>
                        <a:pt x="7" y="469"/>
                        <a:pt x="9" y="471"/>
                        <a:pt x="11" y="471"/>
                      </a:cubicBezTo>
                      <a:cubicBezTo>
                        <a:pt x="11" y="469"/>
                        <a:pt x="11" y="466"/>
                        <a:pt x="9" y="465"/>
                      </a:cubicBezTo>
                      <a:cubicBezTo>
                        <a:pt x="12" y="462"/>
                        <a:pt x="12" y="462"/>
                        <a:pt x="12" y="462"/>
                      </a:cubicBezTo>
                      <a:cubicBezTo>
                        <a:pt x="10" y="464"/>
                        <a:pt x="10" y="460"/>
                        <a:pt x="10" y="459"/>
                      </a:cubicBezTo>
                      <a:cubicBezTo>
                        <a:pt x="10" y="460"/>
                        <a:pt x="10" y="460"/>
                        <a:pt x="10" y="460"/>
                      </a:cubicBezTo>
                      <a:cubicBezTo>
                        <a:pt x="11" y="459"/>
                        <a:pt x="11" y="457"/>
                        <a:pt x="11" y="455"/>
                      </a:cubicBezTo>
                      <a:cubicBezTo>
                        <a:pt x="9" y="456"/>
                        <a:pt x="9" y="458"/>
                        <a:pt x="9" y="460"/>
                      </a:cubicBezTo>
                      <a:cubicBezTo>
                        <a:pt x="8" y="459"/>
                        <a:pt x="8" y="457"/>
                        <a:pt x="7" y="455"/>
                      </a:cubicBezTo>
                      <a:cubicBezTo>
                        <a:pt x="9" y="456"/>
                        <a:pt x="8" y="451"/>
                        <a:pt x="9" y="450"/>
                      </a:cubicBezTo>
                      <a:cubicBezTo>
                        <a:pt x="9" y="448"/>
                        <a:pt x="7" y="447"/>
                        <a:pt x="7" y="447"/>
                      </a:cubicBezTo>
                      <a:cubicBezTo>
                        <a:pt x="8" y="447"/>
                        <a:pt x="7" y="443"/>
                        <a:pt x="8" y="445"/>
                      </a:cubicBezTo>
                      <a:cubicBezTo>
                        <a:pt x="9" y="446"/>
                        <a:pt x="8" y="446"/>
                        <a:pt x="8" y="448"/>
                      </a:cubicBezTo>
                      <a:cubicBezTo>
                        <a:pt x="9" y="446"/>
                        <a:pt x="11" y="446"/>
                        <a:pt x="10" y="443"/>
                      </a:cubicBezTo>
                      <a:cubicBezTo>
                        <a:pt x="9" y="441"/>
                        <a:pt x="6" y="444"/>
                        <a:pt x="7" y="440"/>
                      </a:cubicBezTo>
                      <a:cubicBezTo>
                        <a:pt x="8" y="441"/>
                        <a:pt x="8" y="441"/>
                        <a:pt x="9" y="442"/>
                      </a:cubicBezTo>
                      <a:cubicBezTo>
                        <a:pt x="10" y="438"/>
                        <a:pt x="10" y="438"/>
                        <a:pt x="10" y="438"/>
                      </a:cubicBezTo>
                      <a:cubicBezTo>
                        <a:pt x="8" y="438"/>
                        <a:pt x="8" y="438"/>
                        <a:pt x="8" y="438"/>
                      </a:cubicBezTo>
                      <a:cubicBezTo>
                        <a:pt x="9" y="437"/>
                        <a:pt x="9" y="438"/>
                        <a:pt x="9" y="438"/>
                      </a:cubicBezTo>
                      <a:cubicBezTo>
                        <a:pt x="7" y="436"/>
                        <a:pt x="8" y="432"/>
                        <a:pt x="7" y="431"/>
                      </a:cubicBezTo>
                      <a:cubicBezTo>
                        <a:pt x="6" y="429"/>
                        <a:pt x="8" y="427"/>
                        <a:pt x="8" y="425"/>
                      </a:cubicBezTo>
                      <a:cubicBezTo>
                        <a:pt x="8" y="425"/>
                        <a:pt x="8" y="425"/>
                        <a:pt x="8" y="425"/>
                      </a:cubicBezTo>
                      <a:cubicBezTo>
                        <a:pt x="9" y="423"/>
                        <a:pt x="8" y="420"/>
                        <a:pt x="7" y="418"/>
                      </a:cubicBezTo>
                      <a:cubicBezTo>
                        <a:pt x="8" y="418"/>
                        <a:pt x="8" y="418"/>
                        <a:pt x="8" y="418"/>
                      </a:cubicBezTo>
                      <a:cubicBezTo>
                        <a:pt x="8" y="417"/>
                        <a:pt x="7" y="414"/>
                        <a:pt x="7" y="412"/>
                      </a:cubicBezTo>
                      <a:cubicBezTo>
                        <a:pt x="8" y="409"/>
                        <a:pt x="13" y="411"/>
                        <a:pt x="11" y="407"/>
                      </a:cubicBezTo>
                      <a:cubicBezTo>
                        <a:pt x="11" y="404"/>
                        <a:pt x="8" y="402"/>
                        <a:pt x="7" y="404"/>
                      </a:cubicBezTo>
                      <a:cubicBezTo>
                        <a:pt x="8" y="398"/>
                        <a:pt x="5" y="391"/>
                        <a:pt x="8" y="386"/>
                      </a:cubicBezTo>
                      <a:cubicBezTo>
                        <a:pt x="7" y="385"/>
                        <a:pt x="7" y="386"/>
                        <a:pt x="6" y="384"/>
                      </a:cubicBezTo>
                      <a:cubicBezTo>
                        <a:pt x="7" y="376"/>
                        <a:pt x="4" y="366"/>
                        <a:pt x="7" y="359"/>
                      </a:cubicBezTo>
                      <a:cubicBezTo>
                        <a:pt x="8" y="362"/>
                        <a:pt x="9" y="359"/>
                        <a:pt x="10" y="359"/>
                      </a:cubicBezTo>
                      <a:cubicBezTo>
                        <a:pt x="8" y="357"/>
                        <a:pt x="11" y="357"/>
                        <a:pt x="9" y="356"/>
                      </a:cubicBezTo>
                      <a:cubicBezTo>
                        <a:pt x="7" y="356"/>
                        <a:pt x="7" y="356"/>
                        <a:pt x="6" y="359"/>
                      </a:cubicBezTo>
                      <a:cubicBezTo>
                        <a:pt x="5" y="354"/>
                        <a:pt x="5" y="346"/>
                        <a:pt x="7" y="343"/>
                      </a:cubicBezTo>
                      <a:cubicBezTo>
                        <a:pt x="6" y="344"/>
                        <a:pt x="6" y="343"/>
                        <a:pt x="5" y="342"/>
                      </a:cubicBezTo>
                      <a:cubicBezTo>
                        <a:pt x="8" y="343"/>
                        <a:pt x="8" y="339"/>
                        <a:pt x="7" y="336"/>
                      </a:cubicBezTo>
                      <a:cubicBezTo>
                        <a:pt x="6" y="336"/>
                        <a:pt x="6" y="336"/>
                        <a:pt x="6" y="336"/>
                      </a:cubicBezTo>
                      <a:cubicBezTo>
                        <a:pt x="7" y="334"/>
                        <a:pt x="7" y="334"/>
                        <a:pt x="7" y="334"/>
                      </a:cubicBezTo>
                      <a:cubicBezTo>
                        <a:pt x="7" y="333"/>
                        <a:pt x="4" y="333"/>
                        <a:pt x="5" y="330"/>
                      </a:cubicBezTo>
                      <a:cubicBezTo>
                        <a:pt x="6" y="330"/>
                        <a:pt x="7" y="330"/>
                        <a:pt x="7" y="329"/>
                      </a:cubicBezTo>
                      <a:cubicBezTo>
                        <a:pt x="6" y="326"/>
                        <a:pt x="4" y="322"/>
                        <a:pt x="5" y="319"/>
                      </a:cubicBezTo>
                      <a:cubicBezTo>
                        <a:pt x="7" y="316"/>
                        <a:pt x="7" y="316"/>
                        <a:pt x="7" y="316"/>
                      </a:cubicBezTo>
                      <a:cubicBezTo>
                        <a:pt x="7" y="315"/>
                        <a:pt x="6" y="313"/>
                        <a:pt x="5" y="315"/>
                      </a:cubicBezTo>
                      <a:cubicBezTo>
                        <a:pt x="6" y="310"/>
                        <a:pt x="6" y="306"/>
                        <a:pt x="8" y="304"/>
                      </a:cubicBezTo>
                      <a:cubicBezTo>
                        <a:pt x="4" y="295"/>
                        <a:pt x="4" y="281"/>
                        <a:pt x="4" y="271"/>
                      </a:cubicBezTo>
                      <a:cubicBezTo>
                        <a:pt x="5" y="271"/>
                        <a:pt x="5" y="271"/>
                        <a:pt x="5" y="271"/>
                      </a:cubicBezTo>
                      <a:cubicBezTo>
                        <a:pt x="6" y="268"/>
                        <a:pt x="3" y="269"/>
                        <a:pt x="4" y="267"/>
                      </a:cubicBezTo>
                      <a:cubicBezTo>
                        <a:pt x="5" y="268"/>
                        <a:pt x="6" y="265"/>
                        <a:pt x="7" y="267"/>
                      </a:cubicBezTo>
                      <a:cubicBezTo>
                        <a:pt x="9" y="263"/>
                        <a:pt x="6" y="262"/>
                        <a:pt x="5" y="259"/>
                      </a:cubicBezTo>
                      <a:cubicBezTo>
                        <a:pt x="4" y="259"/>
                        <a:pt x="6" y="262"/>
                        <a:pt x="4" y="261"/>
                      </a:cubicBezTo>
                      <a:cubicBezTo>
                        <a:pt x="4" y="261"/>
                        <a:pt x="5" y="255"/>
                        <a:pt x="3" y="255"/>
                      </a:cubicBezTo>
                      <a:cubicBezTo>
                        <a:pt x="4" y="254"/>
                        <a:pt x="6" y="254"/>
                        <a:pt x="6" y="255"/>
                      </a:cubicBezTo>
                      <a:cubicBezTo>
                        <a:pt x="5" y="252"/>
                        <a:pt x="5" y="252"/>
                        <a:pt x="5" y="252"/>
                      </a:cubicBezTo>
                      <a:cubicBezTo>
                        <a:pt x="8" y="249"/>
                        <a:pt x="10" y="260"/>
                        <a:pt x="13" y="256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5" y="252"/>
                        <a:pt x="15" y="260"/>
                        <a:pt x="16" y="254"/>
                      </a:cubicBezTo>
                      <a:cubicBezTo>
                        <a:pt x="15" y="252"/>
                        <a:pt x="12" y="249"/>
                        <a:pt x="11" y="252"/>
                      </a:cubicBezTo>
                      <a:cubicBezTo>
                        <a:pt x="10" y="246"/>
                        <a:pt x="6" y="249"/>
                        <a:pt x="6" y="244"/>
                      </a:cubicBezTo>
                      <a:cubicBezTo>
                        <a:pt x="7" y="242"/>
                        <a:pt x="6" y="248"/>
                        <a:pt x="8" y="247"/>
                      </a:cubicBezTo>
                      <a:cubicBezTo>
                        <a:pt x="10" y="244"/>
                        <a:pt x="7" y="242"/>
                        <a:pt x="8" y="239"/>
                      </a:cubicBezTo>
                      <a:cubicBezTo>
                        <a:pt x="7" y="242"/>
                        <a:pt x="5" y="240"/>
                        <a:pt x="4" y="238"/>
                      </a:cubicBezTo>
                      <a:cubicBezTo>
                        <a:pt x="5" y="235"/>
                        <a:pt x="6" y="240"/>
                        <a:pt x="6" y="236"/>
                      </a:cubicBezTo>
                      <a:cubicBezTo>
                        <a:pt x="5" y="235"/>
                        <a:pt x="4" y="231"/>
                        <a:pt x="4" y="235"/>
                      </a:cubicBezTo>
                      <a:cubicBezTo>
                        <a:pt x="1" y="233"/>
                        <a:pt x="4" y="230"/>
                        <a:pt x="2" y="228"/>
                      </a:cubicBezTo>
                      <a:cubicBezTo>
                        <a:pt x="4" y="227"/>
                        <a:pt x="7" y="232"/>
                        <a:pt x="8" y="228"/>
                      </a:cubicBezTo>
                      <a:cubicBezTo>
                        <a:pt x="6" y="228"/>
                        <a:pt x="5" y="222"/>
                        <a:pt x="2" y="225"/>
                      </a:cubicBezTo>
                      <a:cubicBezTo>
                        <a:pt x="3" y="223"/>
                        <a:pt x="4" y="223"/>
                        <a:pt x="5" y="224"/>
                      </a:cubicBezTo>
                      <a:cubicBezTo>
                        <a:pt x="7" y="221"/>
                        <a:pt x="2" y="218"/>
                        <a:pt x="6" y="217"/>
                      </a:cubicBezTo>
                      <a:cubicBezTo>
                        <a:pt x="4" y="216"/>
                        <a:pt x="4" y="216"/>
                        <a:pt x="4" y="216"/>
                      </a:cubicBezTo>
                      <a:cubicBezTo>
                        <a:pt x="4" y="215"/>
                        <a:pt x="5" y="214"/>
                        <a:pt x="6" y="213"/>
                      </a:cubicBezTo>
                      <a:cubicBezTo>
                        <a:pt x="6" y="211"/>
                        <a:pt x="3" y="206"/>
                        <a:pt x="6" y="206"/>
                      </a:cubicBezTo>
                      <a:cubicBezTo>
                        <a:pt x="6" y="205"/>
                        <a:pt x="6" y="200"/>
                        <a:pt x="4" y="202"/>
                      </a:cubicBezTo>
                      <a:cubicBezTo>
                        <a:pt x="3" y="205"/>
                        <a:pt x="6" y="206"/>
                        <a:pt x="3" y="207"/>
                      </a:cubicBezTo>
                      <a:cubicBezTo>
                        <a:pt x="5" y="205"/>
                        <a:pt x="3" y="203"/>
                        <a:pt x="2" y="201"/>
                      </a:cubicBezTo>
                      <a:cubicBezTo>
                        <a:pt x="3" y="201"/>
                        <a:pt x="3" y="201"/>
                        <a:pt x="3" y="201"/>
                      </a:cubicBezTo>
                      <a:cubicBezTo>
                        <a:pt x="2" y="200"/>
                        <a:pt x="3" y="197"/>
                        <a:pt x="2" y="196"/>
                      </a:cubicBezTo>
                      <a:cubicBezTo>
                        <a:pt x="2" y="197"/>
                        <a:pt x="3" y="197"/>
                        <a:pt x="3" y="196"/>
                      </a:cubicBezTo>
                      <a:cubicBezTo>
                        <a:pt x="2" y="195"/>
                        <a:pt x="2" y="195"/>
                        <a:pt x="2" y="195"/>
                      </a:cubicBezTo>
                      <a:cubicBezTo>
                        <a:pt x="1" y="190"/>
                        <a:pt x="4" y="194"/>
                        <a:pt x="4" y="189"/>
                      </a:cubicBezTo>
                      <a:cubicBezTo>
                        <a:pt x="5" y="193"/>
                        <a:pt x="5" y="193"/>
                        <a:pt x="5" y="193"/>
                      </a:cubicBezTo>
                      <a:cubicBezTo>
                        <a:pt x="5" y="192"/>
                        <a:pt x="7" y="190"/>
                        <a:pt x="6" y="188"/>
                      </a:cubicBezTo>
                      <a:cubicBezTo>
                        <a:pt x="5" y="188"/>
                        <a:pt x="3" y="186"/>
                        <a:pt x="1" y="185"/>
                      </a:cubicBezTo>
                      <a:cubicBezTo>
                        <a:pt x="1" y="183"/>
                        <a:pt x="3" y="184"/>
                        <a:pt x="2" y="182"/>
                      </a:cubicBezTo>
                      <a:cubicBezTo>
                        <a:pt x="3" y="185"/>
                        <a:pt x="3" y="185"/>
                        <a:pt x="3" y="185"/>
                      </a:cubicBezTo>
                      <a:cubicBezTo>
                        <a:pt x="4" y="186"/>
                        <a:pt x="6" y="183"/>
                        <a:pt x="6" y="180"/>
                      </a:cubicBezTo>
                      <a:cubicBezTo>
                        <a:pt x="5" y="178"/>
                        <a:pt x="3" y="174"/>
                        <a:pt x="2" y="178"/>
                      </a:cubicBezTo>
                      <a:cubicBezTo>
                        <a:pt x="2" y="176"/>
                        <a:pt x="3" y="174"/>
                        <a:pt x="4" y="175"/>
                      </a:cubicBezTo>
                      <a:cubicBezTo>
                        <a:pt x="4" y="171"/>
                        <a:pt x="3" y="176"/>
                        <a:pt x="2" y="172"/>
                      </a:cubicBezTo>
                      <a:cubicBezTo>
                        <a:pt x="3" y="171"/>
                        <a:pt x="4" y="167"/>
                        <a:pt x="6" y="165"/>
                      </a:cubicBezTo>
                      <a:cubicBezTo>
                        <a:pt x="8" y="168"/>
                        <a:pt x="8" y="168"/>
                        <a:pt x="8" y="168"/>
                      </a:cubicBezTo>
                      <a:cubicBezTo>
                        <a:pt x="8" y="166"/>
                        <a:pt x="8" y="166"/>
                        <a:pt x="8" y="166"/>
                      </a:cubicBezTo>
                      <a:cubicBezTo>
                        <a:pt x="10" y="169"/>
                        <a:pt x="10" y="164"/>
                        <a:pt x="12" y="166"/>
                      </a:cubicBezTo>
                      <a:cubicBezTo>
                        <a:pt x="12" y="164"/>
                        <a:pt x="12" y="162"/>
                        <a:pt x="11" y="161"/>
                      </a:cubicBezTo>
                      <a:cubicBezTo>
                        <a:pt x="8" y="165"/>
                        <a:pt x="6" y="156"/>
                        <a:pt x="3" y="157"/>
                      </a:cubicBezTo>
                      <a:cubicBezTo>
                        <a:pt x="2" y="151"/>
                        <a:pt x="11" y="154"/>
                        <a:pt x="6" y="147"/>
                      </a:cubicBezTo>
                      <a:cubicBezTo>
                        <a:pt x="5" y="148"/>
                        <a:pt x="3" y="145"/>
                        <a:pt x="4" y="149"/>
                      </a:cubicBezTo>
                      <a:cubicBezTo>
                        <a:pt x="4" y="145"/>
                        <a:pt x="0" y="147"/>
                        <a:pt x="2" y="142"/>
                      </a:cubicBezTo>
                      <a:cubicBezTo>
                        <a:pt x="3" y="145"/>
                        <a:pt x="5" y="139"/>
                        <a:pt x="7" y="143"/>
                      </a:cubicBezTo>
                      <a:cubicBezTo>
                        <a:pt x="6" y="143"/>
                        <a:pt x="6" y="146"/>
                        <a:pt x="6" y="147"/>
                      </a:cubicBezTo>
                      <a:cubicBezTo>
                        <a:pt x="8" y="145"/>
                        <a:pt x="10" y="147"/>
                        <a:pt x="10" y="143"/>
                      </a:cubicBezTo>
                      <a:cubicBezTo>
                        <a:pt x="9" y="141"/>
                        <a:pt x="9" y="138"/>
                        <a:pt x="8" y="138"/>
                      </a:cubicBezTo>
                      <a:cubicBezTo>
                        <a:pt x="6" y="138"/>
                        <a:pt x="8" y="142"/>
                        <a:pt x="6" y="140"/>
                      </a:cubicBezTo>
                      <a:cubicBezTo>
                        <a:pt x="5" y="135"/>
                        <a:pt x="8" y="135"/>
                        <a:pt x="5" y="133"/>
                      </a:cubicBezTo>
                      <a:cubicBezTo>
                        <a:pt x="5" y="136"/>
                        <a:pt x="3" y="136"/>
                        <a:pt x="2" y="136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2" y="134"/>
                        <a:pt x="2" y="134"/>
                        <a:pt x="2" y="134"/>
                      </a:cubicBezTo>
                      <a:cubicBezTo>
                        <a:pt x="3" y="128"/>
                        <a:pt x="0" y="132"/>
                        <a:pt x="1" y="127"/>
                      </a:cubicBezTo>
                      <a:cubicBezTo>
                        <a:pt x="3" y="124"/>
                        <a:pt x="3" y="124"/>
                        <a:pt x="3" y="124"/>
                      </a:cubicBezTo>
                      <a:cubicBezTo>
                        <a:pt x="5" y="125"/>
                        <a:pt x="2" y="132"/>
                        <a:pt x="5" y="131"/>
                      </a:cubicBezTo>
                      <a:cubicBezTo>
                        <a:pt x="6" y="128"/>
                        <a:pt x="4" y="126"/>
                        <a:pt x="5" y="123"/>
                      </a:cubicBezTo>
                      <a:cubicBezTo>
                        <a:pt x="5" y="126"/>
                        <a:pt x="5" y="126"/>
                        <a:pt x="5" y="126"/>
                      </a:cubicBezTo>
                      <a:cubicBezTo>
                        <a:pt x="5" y="124"/>
                        <a:pt x="10" y="123"/>
                        <a:pt x="7" y="118"/>
                      </a:cubicBezTo>
                      <a:cubicBezTo>
                        <a:pt x="6" y="116"/>
                        <a:pt x="6" y="117"/>
                        <a:pt x="5" y="117"/>
                      </a:cubicBezTo>
                      <a:cubicBezTo>
                        <a:pt x="4" y="112"/>
                        <a:pt x="3" y="110"/>
                        <a:pt x="3" y="107"/>
                      </a:cubicBezTo>
                      <a:cubicBezTo>
                        <a:pt x="5" y="107"/>
                        <a:pt x="3" y="100"/>
                        <a:pt x="6" y="104"/>
                      </a:cubicBezTo>
                      <a:cubicBezTo>
                        <a:pt x="4" y="106"/>
                        <a:pt x="4" y="114"/>
                        <a:pt x="7" y="116"/>
                      </a:cubicBezTo>
                      <a:cubicBezTo>
                        <a:pt x="10" y="114"/>
                        <a:pt x="6" y="120"/>
                        <a:pt x="9" y="122"/>
                      </a:cubicBezTo>
                      <a:cubicBezTo>
                        <a:pt x="9" y="117"/>
                        <a:pt x="12" y="117"/>
                        <a:pt x="14" y="117"/>
                      </a:cubicBezTo>
                      <a:cubicBezTo>
                        <a:pt x="14" y="115"/>
                        <a:pt x="13" y="114"/>
                        <a:pt x="13" y="113"/>
                      </a:cubicBezTo>
                      <a:cubicBezTo>
                        <a:pt x="11" y="113"/>
                        <a:pt x="11" y="115"/>
                        <a:pt x="10" y="115"/>
                      </a:cubicBezTo>
                      <a:cubicBezTo>
                        <a:pt x="10" y="110"/>
                        <a:pt x="9" y="105"/>
                        <a:pt x="7" y="102"/>
                      </a:cubicBezTo>
                      <a:cubicBezTo>
                        <a:pt x="8" y="100"/>
                        <a:pt x="10" y="101"/>
                        <a:pt x="10" y="103"/>
                      </a:cubicBezTo>
                      <a:cubicBezTo>
                        <a:pt x="10" y="97"/>
                        <a:pt x="10" y="91"/>
                        <a:pt x="10" y="85"/>
                      </a:cubicBezTo>
                      <a:cubicBezTo>
                        <a:pt x="8" y="89"/>
                        <a:pt x="10" y="79"/>
                        <a:pt x="7" y="81"/>
                      </a:cubicBezTo>
                      <a:cubicBezTo>
                        <a:pt x="7" y="84"/>
                        <a:pt x="5" y="87"/>
                        <a:pt x="3" y="85"/>
                      </a:cubicBezTo>
                      <a:cubicBezTo>
                        <a:pt x="4" y="83"/>
                        <a:pt x="5" y="85"/>
                        <a:pt x="5" y="84"/>
                      </a:cubicBezTo>
                      <a:cubicBezTo>
                        <a:pt x="4" y="82"/>
                        <a:pt x="8" y="81"/>
                        <a:pt x="5" y="78"/>
                      </a:cubicBezTo>
                      <a:cubicBezTo>
                        <a:pt x="6" y="84"/>
                        <a:pt x="9" y="79"/>
                        <a:pt x="11" y="80"/>
                      </a:cubicBezTo>
                      <a:cubicBezTo>
                        <a:pt x="10" y="76"/>
                        <a:pt x="13" y="81"/>
                        <a:pt x="13" y="77"/>
                      </a:cubicBezTo>
                      <a:cubicBezTo>
                        <a:pt x="11" y="73"/>
                        <a:pt x="10" y="68"/>
                        <a:pt x="10" y="64"/>
                      </a:cubicBezTo>
                      <a:cubicBezTo>
                        <a:pt x="12" y="58"/>
                        <a:pt x="10" y="50"/>
                        <a:pt x="10" y="45"/>
                      </a:cubicBezTo>
                      <a:cubicBezTo>
                        <a:pt x="11" y="42"/>
                        <a:pt x="14" y="44"/>
                        <a:pt x="14" y="41"/>
                      </a:cubicBezTo>
                      <a:cubicBezTo>
                        <a:pt x="14" y="38"/>
                        <a:pt x="11" y="44"/>
                        <a:pt x="12" y="39"/>
                      </a:cubicBezTo>
                      <a:cubicBezTo>
                        <a:pt x="13" y="39"/>
                        <a:pt x="13" y="39"/>
                        <a:pt x="13" y="39"/>
                      </a:cubicBezTo>
                      <a:cubicBezTo>
                        <a:pt x="12" y="38"/>
                        <a:pt x="15" y="31"/>
                        <a:pt x="11" y="29"/>
                      </a:cubicBezTo>
                      <a:cubicBezTo>
                        <a:pt x="14" y="31"/>
                        <a:pt x="14" y="31"/>
                        <a:pt x="14" y="31"/>
                      </a:cubicBezTo>
                      <a:cubicBezTo>
                        <a:pt x="14" y="30"/>
                        <a:pt x="13" y="29"/>
                        <a:pt x="13" y="28"/>
                      </a:cubicBezTo>
                      <a:cubicBezTo>
                        <a:pt x="14" y="28"/>
                        <a:pt x="15" y="27"/>
                        <a:pt x="15" y="29"/>
                      </a:cubicBezTo>
                      <a:cubicBezTo>
                        <a:pt x="17" y="26"/>
                        <a:pt x="15" y="22"/>
                        <a:pt x="15" y="19"/>
                      </a:cubicBezTo>
                      <a:cubicBezTo>
                        <a:pt x="13" y="21"/>
                        <a:pt x="13" y="21"/>
                        <a:pt x="13" y="21"/>
                      </a:cubicBezTo>
                      <a:cubicBezTo>
                        <a:pt x="12" y="16"/>
                        <a:pt x="14" y="12"/>
                        <a:pt x="13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4" y="4"/>
                        <a:pt x="14" y="4"/>
                        <a:pt x="14" y="4"/>
                      </a:cubicBezTo>
                      <a:cubicBezTo>
                        <a:pt x="15" y="5"/>
                        <a:pt x="16" y="2"/>
                        <a:pt x="15" y="0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8" y="10"/>
                        <a:pt x="17" y="6"/>
                        <a:pt x="15" y="7"/>
                      </a:cubicBezTo>
                      <a:cubicBezTo>
                        <a:pt x="14" y="8"/>
                        <a:pt x="15" y="13"/>
                        <a:pt x="16" y="14"/>
                      </a:cubicBezTo>
                      <a:cubicBezTo>
                        <a:pt x="16" y="12"/>
                        <a:pt x="16" y="12"/>
                        <a:pt x="15" y="11"/>
                      </a:cubicBezTo>
                      <a:cubicBezTo>
                        <a:pt x="18" y="10"/>
                        <a:pt x="17" y="13"/>
                        <a:pt x="19" y="14"/>
                      </a:cubicBezTo>
                      <a:cubicBezTo>
                        <a:pt x="19" y="13"/>
                        <a:pt x="20" y="12"/>
                        <a:pt x="19" y="12"/>
                      </a:cubicBezTo>
                      <a:cubicBezTo>
                        <a:pt x="20" y="14"/>
                        <a:pt x="20" y="16"/>
                        <a:pt x="20" y="19"/>
                      </a:cubicBezTo>
                      <a:cubicBezTo>
                        <a:pt x="19" y="17"/>
                        <a:pt x="19" y="20"/>
                        <a:pt x="18" y="19"/>
                      </a:cubicBezTo>
                      <a:cubicBezTo>
                        <a:pt x="20" y="19"/>
                        <a:pt x="21" y="23"/>
                        <a:pt x="20" y="27"/>
                      </a:cubicBezTo>
                      <a:cubicBezTo>
                        <a:pt x="18" y="29"/>
                        <a:pt x="22" y="34"/>
                        <a:pt x="21" y="39"/>
                      </a:cubicBezTo>
                      <a:cubicBezTo>
                        <a:pt x="19" y="37"/>
                        <a:pt x="17" y="34"/>
                        <a:pt x="17" y="32"/>
                      </a:cubicBezTo>
                      <a:cubicBezTo>
                        <a:pt x="16" y="34"/>
                        <a:pt x="17" y="35"/>
                        <a:pt x="16" y="38"/>
                      </a:cubicBezTo>
                      <a:cubicBezTo>
                        <a:pt x="17" y="39"/>
                        <a:pt x="19" y="40"/>
                        <a:pt x="20" y="44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20" y="48"/>
                        <a:pt x="22" y="48"/>
                        <a:pt x="21" y="52"/>
                      </a:cubicBezTo>
                      <a:cubicBezTo>
                        <a:pt x="21" y="59"/>
                        <a:pt x="21" y="67"/>
                        <a:pt x="20" y="73"/>
                      </a:cubicBezTo>
                      <a:cubicBezTo>
                        <a:pt x="19" y="73"/>
                        <a:pt x="19" y="73"/>
                        <a:pt x="19" y="73"/>
                      </a:cubicBezTo>
                      <a:cubicBezTo>
                        <a:pt x="22" y="76"/>
                        <a:pt x="20" y="84"/>
                        <a:pt x="21" y="88"/>
                      </a:cubicBezTo>
                      <a:cubicBezTo>
                        <a:pt x="20" y="95"/>
                        <a:pt x="23" y="104"/>
                        <a:pt x="20" y="108"/>
                      </a:cubicBezTo>
                      <a:cubicBezTo>
                        <a:pt x="21" y="120"/>
                        <a:pt x="23" y="132"/>
                        <a:pt x="22" y="145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1" y="145"/>
                        <a:pt x="19" y="144"/>
                        <a:pt x="19" y="147"/>
                      </a:cubicBezTo>
                      <a:cubicBezTo>
                        <a:pt x="21" y="144"/>
                        <a:pt x="21" y="150"/>
                        <a:pt x="23" y="152"/>
                      </a:cubicBezTo>
                      <a:cubicBezTo>
                        <a:pt x="21" y="157"/>
                        <a:pt x="23" y="165"/>
                        <a:pt x="24" y="170"/>
                      </a:cubicBezTo>
                      <a:cubicBezTo>
                        <a:pt x="23" y="171"/>
                        <a:pt x="23" y="171"/>
                        <a:pt x="23" y="171"/>
                      </a:cubicBezTo>
                      <a:cubicBezTo>
                        <a:pt x="25" y="176"/>
                        <a:pt x="23" y="182"/>
                        <a:pt x="23" y="189"/>
                      </a:cubicBezTo>
                      <a:cubicBezTo>
                        <a:pt x="22" y="190"/>
                        <a:pt x="21" y="191"/>
                        <a:pt x="21" y="193"/>
                      </a:cubicBezTo>
                      <a:cubicBezTo>
                        <a:pt x="23" y="196"/>
                        <a:pt x="23" y="198"/>
                        <a:pt x="24" y="204"/>
                      </a:cubicBezTo>
                      <a:cubicBezTo>
                        <a:pt x="24" y="207"/>
                        <a:pt x="24" y="214"/>
                        <a:pt x="23" y="218"/>
                      </a:cubicBezTo>
                      <a:cubicBezTo>
                        <a:pt x="26" y="232"/>
                        <a:pt x="24" y="247"/>
                        <a:pt x="26" y="262"/>
                      </a:cubicBezTo>
                      <a:cubicBezTo>
                        <a:pt x="24" y="263"/>
                        <a:pt x="24" y="263"/>
                        <a:pt x="24" y="263"/>
                      </a:cubicBezTo>
                      <a:cubicBezTo>
                        <a:pt x="28" y="278"/>
                        <a:pt x="25" y="295"/>
                        <a:pt x="27" y="308"/>
                      </a:cubicBezTo>
                      <a:cubicBezTo>
                        <a:pt x="24" y="307"/>
                        <a:pt x="24" y="307"/>
                        <a:pt x="24" y="307"/>
                      </a:cubicBezTo>
                      <a:cubicBezTo>
                        <a:pt x="23" y="311"/>
                        <a:pt x="24" y="316"/>
                        <a:pt x="27" y="315"/>
                      </a:cubicBezTo>
                      <a:cubicBezTo>
                        <a:pt x="26" y="319"/>
                        <a:pt x="28" y="324"/>
                        <a:pt x="26" y="327"/>
                      </a:cubicBezTo>
                      <a:cubicBezTo>
                        <a:pt x="25" y="331"/>
                        <a:pt x="27" y="332"/>
                        <a:pt x="27" y="335"/>
                      </a:cubicBezTo>
                      <a:cubicBezTo>
                        <a:pt x="26" y="343"/>
                        <a:pt x="26" y="346"/>
                        <a:pt x="27" y="354"/>
                      </a:cubicBezTo>
                      <a:cubicBezTo>
                        <a:pt x="27" y="352"/>
                        <a:pt x="27" y="352"/>
                        <a:pt x="27" y="352"/>
                      </a:cubicBezTo>
                      <a:cubicBezTo>
                        <a:pt x="27" y="351"/>
                        <a:pt x="25" y="351"/>
                        <a:pt x="25" y="353"/>
                      </a:cubicBezTo>
                      <a:cubicBezTo>
                        <a:pt x="26" y="356"/>
                        <a:pt x="24" y="363"/>
                        <a:pt x="28" y="360"/>
                      </a:cubicBezTo>
                      <a:cubicBezTo>
                        <a:pt x="26" y="368"/>
                        <a:pt x="29" y="379"/>
                        <a:pt x="27" y="387"/>
                      </a:cubicBezTo>
                      <a:cubicBezTo>
                        <a:pt x="28" y="386"/>
                        <a:pt x="28" y="388"/>
                        <a:pt x="29" y="389"/>
                      </a:cubicBezTo>
                      <a:cubicBezTo>
                        <a:pt x="29" y="396"/>
                        <a:pt x="27" y="404"/>
                        <a:pt x="28" y="409"/>
                      </a:cubicBezTo>
                      <a:cubicBezTo>
                        <a:pt x="28" y="410"/>
                        <a:pt x="27" y="407"/>
                        <a:pt x="27" y="410"/>
                      </a:cubicBezTo>
                      <a:cubicBezTo>
                        <a:pt x="27" y="412"/>
                        <a:pt x="28" y="410"/>
                        <a:pt x="28" y="413"/>
                      </a:cubicBezTo>
                      <a:cubicBezTo>
                        <a:pt x="30" y="424"/>
                        <a:pt x="26" y="436"/>
                        <a:pt x="27" y="446"/>
                      </a:cubicBezTo>
                      <a:cubicBezTo>
                        <a:pt x="29" y="465"/>
                        <a:pt x="28" y="484"/>
                        <a:pt x="28" y="502"/>
                      </a:cubicBezTo>
                      <a:cubicBezTo>
                        <a:pt x="27" y="502"/>
                        <a:pt x="27" y="502"/>
                        <a:pt x="27" y="502"/>
                      </a:cubicBezTo>
                      <a:cubicBezTo>
                        <a:pt x="30" y="508"/>
                        <a:pt x="25" y="516"/>
                        <a:pt x="29" y="520"/>
                      </a:cubicBezTo>
                      <a:cubicBezTo>
                        <a:pt x="28" y="522"/>
                        <a:pt x="28" y="526"/>
                        <a:pt x="27" y="525"/>
                      </a:cubicBezTo>
                      <a:cubicBezTo>
                        <a:pt x="29" y="529"/>
                        <a:pt x="25" y="538"/>
                        <a:pt x="28" y="545"/>
                      </a:cubicBezTo>
                      <a:cubicBezTo>
                        <a:pt x="28" y="544"/>
                        <a:pt x="28" y="544"/>
                        <a:pt x="27" y="543"/>
                      </a:cubicBezTo>
                      <a:cubicBezTo>
                        <a:pt x="26" y="550"/>
                        <a:pt x="28" y="556"/>
                        <a:pt x="26" y="563"/>
                      </a:cubicBezTo>
                      <a:cubicBezTo>
                        <a:pt x="26" y="563"/>
                        <a:pt x="26" y="561"/>
                        <a:pt x="25" y="561"/>
                      </a:cubicBezTo>
                      <a:cubicBezTo>
                        <a:pt x="24" y="564"/>
                        <a:pt x="28" y="568"/>
                        <a:pt x="25" y="569"/>
                      </a:cubicBezTo>
                      <a:cubicBezTo>
                        <a:pt x="25" y="571"/>
                        <a:pt x="27" y="570"/>
                        <a:pt x="26" y="569"/>
                      </a:cubicBezTo>
                      <a:cubicBezTo>
                        <a:pt x="25" y="585"/>
                        <a:pt x="27" y="602"/>
                        <a:pt x="28" y="619"/>
                      </a:cubicBezTo>
                      <a:cubicBezTo>
                        <a:pt x="26" y="631"/>
                        <a:pt x="22" y="620"/>
                        <a:pt x="25" y="629"/>
                      </a:cubicBezTo>
                      <a:cubicBezTo>
                        <a:pt x="24" y="630"/>
                        <a:pt x="26" y="630"/>
                        <a:pt x="25" y="630"/>
                      </a:cubicBezTo>
                      <a:cubicBezTo>
                        <a:pt x="26" y="633"/>
                        <a:pt x="22" y="635"/>
                        <a:pt x="23" y="638"/>
                      </a:cubicBezTo>
                      <a:cubicBezTo>
                        <a:pt x="26" y="637"/>
                        <a:pt x="25" y="640"/>
                        <a:pt x="26" y="640"/>
                      </a:cubicBezTo>
                      <a:cubicBezTo>
                        <a:pt x="25" y="647"/>
                        <a:pt x="23" y="648"/>
                        <a:pt x="24" y="654"/>
                      </a:cubicBezTo>
                      <a:cubicBezTo>
                        <a:pt x="23" y="654"/>
                        <a:pt x="23" y="654"/>
                        <a:pt x="23" y="654"/>
                      </a:cubicBezTo>
                      <a:cubicBezTo>
                        <a:pt x="26" y="661"/>
                        <a:pt x="25" y="668"/>
                        <a:pt x="28" y="674"/>
                      </a:cubicBezTo>
                      <a:cubicBezTo>
                        <a:pt x="29" y="711"/>
                        <a:pt x="31" y="747"/>
                        <a:pt x="31" y="783"/>
                      </a:cubicBezTo>
                      <a:cubicBezTo>
                        <a:pt x="31" y="819"/>
                        <a:pt x="32" y="854"/>
                        <a:pt x="30" y="890"/>
                      </a:cubicBezTo>
                      <a:cubicBezTo>
                        <a:pt x="27" y="899"/>
                        <a:pt x="27" y="899"/>
                        <a:pt x="29" y="909"/>
                      </a:cubicBezTo>
                      <a:cubicBezTo>
                        <a:pt x="28" y="908"/>
                        <a:pt x="28" y="908"/>
                        <a:pt x="28" y="908"/>
                      </a:cubicBezTo>
                      <a:cubicBezTo>
                        <a:pt x="30" y="909"/>
                        <a:pt x="28" y="915"/>
                        <a:pt x="30" y="916"/>
                      </a:cubicBezTo>
                      <a:cubicBezTo>
                        <a:pt x="30" y="929"/>
                        <a:pt x="30" y="942"/>
                        <a:pt x="30" y="956"/>
                      </a:cubicBezTo>
                      <a:cubicBezTo>
                        <a:pt x="30" y="953"/>
                        <a:pt x="28" y="952"/>
                        <a:pt x="28" y="955"/>
                      </a:cubicBezTo>
                      <a:cubicBezTo>
                        <a:pt x="30" y="958"/>
                        <a:pt x="30" y="958"/>
                        <a:pt x="30" y="958"/>
                      </a:cubicBezTo>
                      <a:cubicBezTo>
                        <a:pt x="29" y="958"/>
                        <a:pt x="29" y="958"/>
                        <a:pt x="29" y="958"/>
                      </a:cubicBezTo>
                      <a:cubicBezTo>
                        <a:pt x="29" y="960"/>
                        <a:pt x="31" y="962"/>
                        <a:pt x="31" y="960"/>
                      </a:cubicBezTo>
                      <a:cubicBezTo>
                        <a:pt x="33" y="995"/>
                        <a:pt x="29" y="1029"/>
                        <a:pt x="29" y="1063"/>
                      </a:cubicBezTo>
                      <a:cubicBezTo>
                        <a:pt x="28" y="1071"/>
                        <a:pt x="29" y="1083"/>
                        <a:pt x="30" y="1091"/>
                      </a:cubicBezTo>
                      <a:cubicBezTo>
                        <a:pt x="27" y="1117"/>
                        <a:pt x="24" y="1141"/>
                        <a:pt x="26" y="1167"/>
                      </a:cubicBezTo>
                      <a:cubicBezTo>
                        <a:pt x="26" y="1167"/>
                        <a:pt x="20" y="1164"/>
                        <a:pt x="19" y="115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683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</p:grpSp>
        <p:grpSp>
          <p:nvGrpSpPr>
            <p:cNvPr id="10" name="Gruppieren 20"/>
            <p:cNvGrpSpPr>
              <a:grpSpLocks/>
            </p:cNvGrpSpPr>
            <p:nvPr/>
          </p:nvGrpSpPr>
          <p:grpSpPr bwMode="auto">
            <a:xfrm rot="3908167">
              <a:off x="4519842" y="4209677"/>
              <a:ext cx="1386396" cy="543406"/>
              <a:chOff x="4555181" y="4047223"/>
              <a:chExt cx="1824277" cy="715039"/>
            </a:xfrm>
          </p:grpSpPr>
          <p:sp>
            <p:nvSpPr>
              <p:cNvPr id="16" name="Freeform 372"/>
              <p:cNvSpPr>
                <a:spLocks/>
              </p:cNvSpPr>
              <p:nvPr/>
            </p:nvSpPr>
            <p:spPr bwMode="auto">
              <a:xfrm rot="2700000">
                <a:off x="5428086" y="3810889"/>
                <a:ext cx="78468" cy="1824277"/>
              </a:xfrm>
              <a:custGeom>
                <a:avLst/>
                <a:gdLst>
                  <a:gd name="T0" fmla="*/ 7473 w 42"/>
                  <a:gd name="T1" fmla="*/ 465494 h 1113"/>
                  <a:gd name="T2" fmla="*/ 9341 w 42"/>
                  <a:gd name="T3" fmla="*/ 506470 h 1113"/>
                  <a:gd name="T4" fmla="*/ 3737 w 42"/>
                  <a:gd name="T5" fmla="*/ 547447 h 1113"/>
                  <a:gd name="T6" fmla="*/ 14946 w 42"/>
                  <a:gd name="T7" fmla="*/ 616288 h 1113"/>
                  <a:gd name="T8" fmla="*/ 7473 w 42"/>
                  <a:gd name="T9" fmla="*/ 726105 h 1113"/>
                  <a:gd name="T10" fmla="*/ 14946 w 42"/>
                  <a:gd name="T11" fmla="*/ 770359 h 1113"/>
                  <a:gd name="T12" fmla="*/ 11210 w 42"/>
                  <a:gd name="T13" fmla="*/ 808058 h 1113"/>
                  <a:gd name="T14" fmla="*/ 14946 w 42"/>
                  <a:gd name="T15" fmla="*/ 845756 h 1113"/>
                  <a:gd name="T16" fmla="*/ 7473 w 42"/>
                  <a:gd name="T17" fmla="*/ 914597 h 1113"/>
                  <a:gd name="T18" fmla="*/ 9341 w 42"/>
                  <a:gd name="T19" fmla="*/ 967047 h 1113"/>
                  <a:gd name="T20" fmla="*/ 18683 w 42"/>
                  <a:gd name="T21" fmla="*/ 989994 h 1113"/>
                  <a:gd name="T22" fmla="*/ 14946 w 42"/>
                  <a:gd name="T23" fmla="*/ 1039166 h 1113"/>
                  <a:gd name="T24" fmla="*/ 41102 w 42"/>
                  <a:gd name="T25" fmla="*/ 1121119 h 1113"/>
                  <a:gd name="T26" fmla="*/ 20551 w 42"/>
                  <a:gd name="T27" fmla="*/ 1142427 h 1113"/>
                  <a:gd name="T28" fmla="*/ 41102 w 42"/>
                  <a:gd name="T29" fmla="*/ 1203072 h 1113"/>
                  <a:gd name="T30" fmla="*/ 24288 w 42"/>
                  <a:gd name="T31" fmla="*/ 1263717 h 1113"/>
                  <a:gd name="T32" fmla="*/ 16815 w 42"/>
                  <a:gd name="T33" fmla="*/ 1322724 h 1113"/>
                  <a:gd name="T34" fmla="*/ 28024 w 42"/>
                  <a:gd name="T35" fmla="*/ 1406316 h 1113"/>
                  <a:gd name="T36" fmla="*/ 39234 w 42"/>
                  <a:gd name="T37" fmla="*/ 1486630 h 1113"/>
                  <a:gd name="T38" fmla="*/ 48575 w 42"/>
                  <a:gd name="T39" fmla="*/ 1591530 h 1113"/>
                  <a:gd name="T40" fmla="*/ 35497 w 42"/>
                  <a:gd name="T41" fmla="*/ 1668566 h 1113"/>
                  <a:gd name="T42" fmla="*/ 42971 w 42"/>
                  <a:gd name="T43" fmla="*/ 1709543 h 1113"/>
                  <a:gd name="T44" fmla="*/ 41102 w 42"/>
                  <a:gd name="T45" fmla="*/ 1732490 h 1113"/>
                  <a:gd name="T46" fmla="*/ 57917 w 42"/>
                  <a:gd name="T47" fmla="*/ 1781661 h 1113"/>
                  <a:gd name="T48" fmla="*/ 57917 w 42"/>
                  <a:gd name="T49" fmla="*/ 1824277 h 1113"/>
                  <a:gd name="T50" fmla="*/ 54180 w 42"/>
                  <a:gd name="T51" fmla="*/ 1788218 h 1113"/>
                  <a:gd name="T52" fmla="*/ 65390 w 42"/>
                  <a:gd name="T53" fmla="*/ 1663649 h 1113"/>
                  <a:gd name="T54" fmla="*/ 57917 w 42"/>
                  <a:gd name="T55" fmla="*/ 1537441 h 1113"/>
                  <a:gd name="T56" fmla="*/ 69127 w 42"/>
                  <a:gd name="T57" fmla="*/ 1530884 h 1113"/>
                  <a:gd name="T58" fmla="*/ 65390 w 42"/>
                  <a:gd name="T59" fmla="*/ 1407955 h 1113"/>
                  <a:gd name="T60" fmla="*/ 67258 w 42"/>
                  <a:gd name="T61" fmla="*/ 1314528 h 1113"/>
                  <a:gd name="T62" fmla="*/ 65390 w 42"/>
                  <a:gd name="T63" fmla="*/ 1255522 h 1113"/>
                  <a:gd name="T64" fmla="*/ 59785 w 42"/>
                  <a:gd name="T65" fmla="*/ 1224380 h 1113"/>
                  <a:gd name="T66" fmla="*/ 67258 w 42"/>
                  <a:gd name="T67" fmla="*/ 1168652 h 1113"/>
                  <a:gd name="T68" fmla="*/ 63522 w 42"/>
                  <a:gd name="T69" fmla="*/ 1134231 h 1113"/>
                  <a:gd name="T70" fmla="*/ 67258 w 42"/>
                  <a:gd name="T71" fmla="*/ 970325 h 1113"/>
                  <a:gd name="T72" fmla="*/ 63522 w 42"/>
                  <a:gd name="T73" fmla="*/ 908041 h 1113"/>
                  <a:gd name="T74" fmla="*/ 67258 w 42"/>
                  <a:gd name="T75" fmla="*/ 822809 h 1113"/>
                  <a:gd name="T76" fmla="*/ 69127 w 42"/>
                  <a:gd name="T77" fmla="*/ 763803 h 1113"/>
                  <a:gd name="T78" fmla="*/ 65390 w 42"/>
                  <a:gd name="T79" fmla="*/ 611370 h 1113"/>
                  <a:gd name="T80" fmla="*/ 63522 w 42"/>
                  <a:gd name="T81" fmla="*/ 565477 h 1113"/>
                  <a:gd name="T82" fmla="*/ 69127 w 42"/>
                  <a:gd name="T83" fmla="*/ 442547 h 1113"/>
                  <a:gd name="T84" fmla="*/ 69127 w 42"/>
                  <a:gd name="T85" fmla="*/ 367150 h 1113"/>
                  <a:gd name="T86" fmla="*/ 63522 w 42"/>
                  <a:gd name="T87" fmla="*/ 339286 h 1113"/>
                  <a:gd name="T88" fmla="*/ 69127 w 42"/>
                  <a:gd name="T89" fmla="*/ 288475 h 1113"/>
                  <a:gd name="T90" fmla="*/ 61653 w 42"/>
                  <a:gd name="T91" fmla="*/ 199966 h 1113"/>
                  <a:gd name="T92" fmla="*/ 70995 w 42"/>
                  <a:gd name="T93" fmla="*/ 127847 h 1113"/>
                  <a:gd name="T94" fmla="*/ 69127 w 42"/>
                  <a:gd name="T95" fmla="*/ 75397 h 1113"/>
                  <a:gd name="T96" fmla="*/ 20551 w 42"/>
                  <a:gd name="T97" fmla="*/ 32781 h 1113"/>
                  <a:gd name="T98" fmla="*/ 13078 w 42"/>
                  <a:gd name="T99" fmla="*/ 59006 h 1113"/>
                  <a:gd name="T100" fmla="*/ 20551 w 42"/>
                  <a:gd name="T101" fmla="*/ 108178 h 1113"/>
                  <a:gd name="T102" fmla="*/ 20551 w 42"/>
                  <a:gd name="T103" fmla="*/ 134403 h 1113"/>
                  <a:gd name="T104" fmla="*/ 14946 w 42"/>
                  <a:gd name="T105" fmla="*/ 172102 h 1113"/>
                  <a:gd name="T106" fmla="*/ 24288 w 42"/>
                  <a:gd name="T107" fmla="*/ 222913 h 1113"/>
                  <a:gd name="T108" fmla="*/ 7473 w 42"/>
                  <a:gd name="T109" fmla="*/ 247498 h 1113"/>
                  <a:gd name="T110" fmla="*/ 20551 w 42"/>
                  <a:gd name="T111" fmla="*/ 316339 h 1113"/>
                  <a:gd name="T112" fmla="*/ 26156 w 42"/>
                  <a:gd name="T113" fmla="*/ 326173 h 1113"/>
                  <a:gd name="T114" fmla="*/ 11210 w 42"/>
                  <a:gd name="T115" fmla="*/ 347481 h 1113"/>
                  <a:gd name="T116" fmla="*/ 9341 w 42"/>
                  <a:gd name="T117" fmla="*/ 373706 h 111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2"/>
                  <a:gd name="T178" fmla="*/ 0 h 1113"/>
                  <a:gd name="T179" fmla="*/ 42 w 42"/>
                  <a:gd name="T180" fmla="*/ 1113 h 1113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2" h="1113">
                    <a:moveTo>
                      <a:pt x="7" y="249"/>
                    </a:moveTo>
                    <a:cubicBezTo>
                      <a:pt x="6" y="251"/>
                      <a:pt x="4" y="249"/>
                      <a:pt x="3" y="248"/>
                    </a:cubicBezTo>
                    <a:cubicBezTo>
                      <a:pt x="1" y="256"/>
                      <a:pt x="6" y="259"/>
                      <a:pt x="3" y="267"/>
                    </a:cubicBezTo>
                    <a:cubicBezTo>
                      <a:pt x="5" y="263"/>
                      <a:pt x="5" y="263"/>
                      <a:pt x="5" y="263"/>
                    </a:cubicBezTo>
                    <a:cubicBezTo>
                      <a:pt x="7" y="269"/>
                      <a:pt x="8" y="279"/>
                      <a:pt x="4" y="284"/>
                    </a:cubicBezTo>
                    <a:cubicBezTo>
                      <a:pt x="3" y="282"/>
                      <a:pt x="3" y="282"/>
                      <a:pt x="3" y="282"/>
                    </a:cubicBezTo>
                    <a:cubicBezTo>
                      <a:pt x="6" y="287"/>
                      <a:pt x="0" y="295"/>
                      <a:pt x="3" y="298"/>
                    </a:cubicBezTo>
                    <a:cubicBezTo>
                      <a:pt x="5" y="296"/>
                      <a:pt x="6" y="298"/>
                      <a:pt x="7" y="294"/>
                    </a:cubicBezTo>
                    <a:cubicBezTo>
                      <a:pt x="10" y="308"/>
                      <a:pt x="10" y="308"/>
                      <a:pt x="10" y="308"/>
                    </a:cubicBezTo>
                    <a:cubicBezTo>
                      <a:pt x="5" y="309"/>
                      <a:pt x="5" y="309"/>
                      <a:pt x="5" y="309"/>
                    </a:cubicBezTo>
                    <a:cubicBezTo>
                      <a:pt x="7" y="316"/>
                      <a:pt x="7" y="316"/>
                      <a:pt x="7" y="316"/>
                    </a:cubicBezTo>
                    <a:cubicBezTo>
                      <a:pt x="9" y="314"/>
                      <a:pt x="5" y="325"/>
                      <a:pt x="10" y="325"/>
                    </a:cubicBezTo>
                    <a:cubicBezTo>
                      <a:pt x="8" y="329"/>
                      <a:pt x="6" y="324"/>
                      <a:pt x="4" y="322"/>
                    </a:cubicBezTo>
                    <a:cubicBezTo>
                      <a:pt x="6" y="326"/>
                      <a:pt x="4" y="326"/>
                      <a:pt x="7" y="330"/>
                    </a:cubicBezTo>
                    <a:cubicBezTo>
                      <a:pt x="2" y="334"/>
                      <a:pt x="2" y="334"/>
                      <a:pt x="2" y="334"/>
                    </a:cubicBezTo>
                    <a:cubicBezTo>
                      <a:pt x="5" y="344"/>
                      <a:pt x="5" y="344"/>
                      <a:pt x="5" y="344"/>
                    </a:cubicBezTo>
                    <a:cubicBezTo>
                      <a:pt x="5" y="344"/>
                      <a:pt x="5" y="344"/>
                      <a:pt x="4" y="344"/>
                    </a:cubicBezTo>
                    <a:cubicBezTo>
                      <a:pt x="8" y="348"/>
                      <a:pt x="2" y="356"/>
                      <a:pt x="9" y="362"/>
                    </a:cubicBezTo>
                    <a:cubicBezTo>
                      <a:pt x="8" y="361"/>
                      <a:pt x="8" y="361"/>
                      <a:pt x="8" y="361"/>
                    </a:cubicBezTo>
                    <a:cubicBezTo>
                      <a:pt x="11" y="365"/>
                      <a:pt x="9" y="373"/>
                      <a:pt x="8" y="376"/>
                    </a:cubicBezTo>
                    <a:cubicBezTo>
                      <a:pt x="9" y="381"/>
                      <a:pt x="12" y="378"/>
                      <a:pt x="14" y="378"/>
                    </a:cubicBezTo>
                    <a:cubicBezTo>
                      <a:pt x="13" y="393"/>
                      <a:pt x="13" y="388"/>
                      <a:pt x="19" y="401"/>
                    </a:cubicBezTo>
                    <a:cubicBezTo>
                      <a:pt x="13" y="409"/>
                      <a:pt x="10" y="392"/>
                      <a:pt x="6" y="402"/>
                    </a:cubicBezTo>
                    <a:cubicBezTo>
                      <a:pt x="8" y="403"/>
                      <a:pt x="11" y="410"/>
                      <a:pt x="12" y="418"/>
                    </a:cubicBezTo>
                    <a:cubicBezTo>
                      <a:pt x="10" y="425"/>
                      <a:pt x="8" y="436"/>
                      <a:pt x="4" y="443"/>
                    </a:cubicBezTo>
                    <a:cubicBezTo>
                      <a:pt x="8" y="442"/>
                      <a:pt x="8" y="442"/>
                      <a:pt x="8" y="442"/>
                    </a:cubicBezTo>
                    <a:cubicBezTo>
                      <a:pt x="10" y="452"/>
                      <a:pt x="10" y="452"/>
                      <a:pt x="10" y="452"/>
                    </a:cubicBezTo>
                    <a:cubicBezTo>
                      <a:pt x="5" y="447"/>
                      <a:pt x="5" y="447"/>
                      <a:pt x="5" y="447"/>
                    </a:cubicBezTo>
                    <a:cubicBezTo>
                      <a:pt x="6" y="448"/>
                      <a:pt x="8" y="453"/>
                      <a:pt x="10" y="456"/>
                    </a:cubicBezTo>
                    <a:cubicBezTo>
                      <a:pt x="13" y="467"/>
                      <a:pt x="2" y="462"/>
                      <a:pt x="8" y="470"/>
                    </a:cubicBezTo>
                    <a:cubicBezTo>
                      <a:pt x="7" y="471"/>
                      <a:pt x="7" y="471"/>
                      <a:pt x="7" y="471"/>
                    </a:cubicBezTo>
                    <a:cubicBezTo>
                      <a:pt x="9" y="473"/>
                      <a:pt x="8" y="480"/>
                      <a:pt x="9" y="488"/>
                    </a:cubicBezTo>
                    <a:cubicBezTo>
                      <a:pt x="5" y="485"/>
                      <a:pt x="5" y="485"/>
                      <a:pt x="5" y="485"/>
                    </a:cubicBezTo>
                    <a:cubicBezTo>
                      <a:pt x="6" y="480"/>
                      <a:pt x="6" y="480"/>
                      <a:pt x="6" y="480"/>
                    </a:cubicBezTo>
                    <a:cubicBezTo>
                      <a:pt x="1" y="483"/>
                      <a:pt x="6" y="488"/>
                      <a:pt x="6" y="493"/>
                    </a:cubicBezTo>
                    <a:cubicBezTo>
                      <a:pt x="8" y="498"/>
                      <a:pt x="12" y="496"/>
                      <a:pt x="13" y="498"/>
                    </a:cubicBezTo>
                    <a:cubicBezTo>
                      <a:pt x="13" y="500"/>
                      <a:pt x="14" y="503"/>
                      <a:pt x="13" y="505"/>
                    </a:cubicBezTo>
                    <a:cubicBezTo>
                      <a:pt x="11" y="509"/>
                      <a:pt x="7" y="505"/>
                      <a:pt x="5" y="504"/>
                    </a:cubicBezTo>
                    <a:cubicBezTo>
                      <a:pt x="10" y="507"/>
                      <a:pt x="10" y="509"/>
                      <a:pt x="12" y="517"/>
                    </a:cubicBezTo>
                    <a:cubicBezTo>
                      <a:pt x="9" y="518"/>
                      <a:pt x="8" y="517"/>
                      <a:pt x="8" y="516"/>
                    </a:cubicBezTo>
                    <a:cubicBezTo>
                      <a:pt x="8" y="518"/>
                      <a:pt x="9" y="520"/>
                      <a:pt x="11" y="520"/>
                    </a:cubicBezTo>
                    <a:cubicBezTo>
                      <a:pt x="9" y="523"/>
                      <a:pt x="9" y="523"/>
                      <a:pt x="9" y="523"/>
                    </a:cubicBezTo>
                    <a:cubicBezTo>
                      <a:pt x="5" y="533"/>
                      <a:pt x="18" y="533"/>
                      <a:pt x="16" y="545"/>
                    </a:cubicBezTo>
                    <a:cubicBezTo>
                      <a:pt x="14" y="542"/>
                      <a:pt x="17" y="555"/>
                      <a:pt x="14" y="559"/>
                    </a:cubicBezTo>
                    <a:cubicBezTo>
                      <a:pt x="13" y="554"/>
                      <a:pt x="7" y="560"/>
                      <a:pt x="4" y="558"/>
                    </a:cubicBezTo>
                    <a:cubicBezTo>
                      <a:pt x="2" y="567"/>
                      <a:pt x="9" y="562"/>
                      <a:pt x="11" y="569"/>
                    </a:cubicBezTo>
                    <a:cubicBezTo>
                      <a:pt x="5" y="566"/>
                      <a:pt x="5" y="566"/>
                      <a:pt x="5" y="566"/>
                    </a:cubicBezTo>
                    <a:cubicBezTo>
                      <a:pt x="7" y="574"/>
                      <a:pt x="8" y="568"/>
                      <a:pt x="10" y="576"/>
                    </a:cubicBezTo>
                    <a:cubicBezTo>
                      <a:pt x="8" y="573"/>
                      <a:pt x="8" y="579"/>
                      <a:pt x="6" y="574"/>
                    </a:cubicBezTo>
                    <a:cubicBezTo>
                      <a:pt x="6" y="584"/>
                      <a:pt x="6" y="582"/>
                      <a:pt x="5" y="590"/>
                    </a:cubicBezTo>
                    <a:cubicBezTo>
                      <a:pt x="11" y="591"/>
                      <a:pt x="11" y="591"/>
                      <a:pt x="11" y="591"/>
                    </a:cubicBezTo>
                    <a:cubicBezTo>
                      <a:pt x="12" y="594"/>
                      <a:pt x="9" y="595"/>
                      <a:pt x="8" y="596"/>
                    </a:cubicBezTo>
                    <a:cubicBezTo>
                      <a:pt x="8" y="594"/>
                      <a:pt x="8" y="593"/>
                      <a:pt x="8" y="593"/>
                    </a:cubicBezTo>
                    <a:cubicBezTo>
                      <a:pt x="3" y="596"/>
                      <a:pt x="10" y="598"/>
                      <a:pt x="6" y="602"/>
                    </a:cubicBezTo>
                    <a:cubicBezTo>
                      <a:pt x="8" y="601"/>
                      <a:pt x="10" y="600"/>
                      <a:pt x="10" y="604"/>
                    </a:cubicBezTo>
                    <a:cubicBezTo>
                      <a:pt x="7" y="603"/>
                      <a:pt x="7" y="609"/>
                      <a:pt x="6" y="609"/>
                    </a:cubicBezTo>
                    <a:cubicBezTo>
                      <a:pt x="8" y="607"/>
                      <a:pt x="7" y="617"/>
                      <a:pt x="11" y="617"/>
                    </a:cubicBezTo>
                    <a:cubicBezTo>
                      <a:pt x="8" y="622"/>
                      <a:pt x="8" y="616"/>
                      <a:pt x="6" y="616"/>
                    </a:cubicBezTo>
                    <a:cubicBezTo>
                      <a:pt x="10" y="619"/>
                      <a:pt x="7" y="630"/>
                      <a:pt x="9" y="633"/>
                    </a:cubicBezTo>
                    <a:cubicBezTo>
                      <a:pt x="8" y="634"/>
                      <a:pt x="8" y="634"/>
                      <a:pt x="8" y="634"/>
                    </a:cubicBezTo>
                    <a:cubicBezTo>
                      <a:pt x="11" y="638"/>
                      <a:pt x="12" y="645"/>
                      <a:pt x="16" y="654"/>
                    </a:cubicBezTo>
                    <a:cubicBezTo>
                      <a:pt x="12" y="651"/>
                      <a:pt x="12" y="651"/>
                      <a:pt x="12" y="651"/>
                    </a:cubicBezTo>
                    <a:cubicBezTo>
                      <a:pt x="11" y="660"/>
                      <a:pt x="19" y="656"/>
                      <a:pt x="19" y="663"/>
                    </a:cubicBezTo>
                    <a:cubicBezTo>
                      <a:pt x="15" y="662"/>
                      <a:pt x="20" y="675"/>
                      <a:pt x="14" y="672"/>
                    </a:cubicBezTo>
                    <a:cubicBezTo>
                      <a:pt x="17" y="676"/>
                      <a:pt x="18" y="681"/>
                      <a:pt x="22" y="684"/>
                    </a:cubicBezTo>
                    <a:cubicBezTo>
                      <a:pt x="20" y="688"/>
                      <a:pt x="16" y="676"/>
                      <a:pt x="15" y="682"/>
                    </a:cubicBezTo>
                    <a:cubicBezTo>
                      <a:pt x="17" y="688"/>
                      <a:pt x="17" y="688"/>
                      <a:pt x="17" y="688"/>
                    </a:cubicBezTo>
                    <a:cubicBezTo>
                      <a:pt x="15" y="689"/>
                      <a:pt x="15" y="689"/>
                      <a:pt x="15" y="689"/>
                    </a:cubicBezTo>
                    <a:cubicBezTo>
                      <a:pt x="17" y="689"/>
                      <a:pt x="17" y="694"/>
                      <a:pt x="18" y="694"/>
                    </a:cubicBezTo>
                    <a:cubicBezTo>
                      <a:pt x="15" y="695"/>
                      <a:pt x="13" y="698"/>
                      <a:pt x="11" y="697"/>
                    </a:cubicBezTo>
                    <a:cubicBezTo>
                      <a:pt x="12" y="701"/>
                      <a:pt x="9" y="707"/>
                      <a:pt x="11" y="710"/>
                    </a:cubicBezTo>
                    <a:cubicBezTo>
                      <a:pt x="10" y="710"/>
                      <a:pt x="10" y="710"/>
                      <a:pt x="10" y="710"/>
                    </a:cubicBezTo>
                    <a:cubicBezTo>
                      <a:pt x="16" y="714"/>
                      <a:pt x="11" y="722"/>
                      <a:pt x="17" y="724"/>
                    </a:cubicBezTo>
                    <a:cubicBezTo>
                      <a:pt x="14" y="726"/>
                      <a:pt x="14" y="726"/>
                      <a:pt x="14" y="726"/>
                    </a:cubicBezTo>
                    <a:cubicBezTo>
                      <a:pt x="14" y="732"/>
                      <a:pt x="20" y="731"/>
                      <a:pt x="22" y="734"/>
                    </a:cubicBezTo>
                    <a:cubicBezTo>
                      <a:pt x="22" y="736"/>
                      <a:pt x="22" y="739"/>
                      <a:pt x="22" y="742"/>
                    </a:cubicBezTo>
                    <a:cubicBezTo>
                      <a:pt x="18" y="734"/>
                      <a:pt x="17" y="745"/>
                      <a:pt x="15" y="747"/>
                    </a:cubicBezTo>
                    <a:cubicBezTo>
                      <a:pt x="15" y="750"/>
                      <a:pt x="16" y="759"/>
                      <a:pt x="19" y="761"/>
                    </a:cubicBezTo>
                    <a:cubicBezTo>
                      <a:pt x="16" y="758"/>
                      <a:pt x="13" y="760"/>
                      <a:pt x="13" y="754"/>
                    </a:cubicBezTo>
                    <a:cubicBezTo>
                      <a:pt x="7" y="757"/>
                      <a:pt x="14" y="764"/>
                      <a:pt x="13" y="771"/>
                    </a:cubicBezTo>
                    <a:cubicBezTo>
                      <a:pt x="11" y="771"/>
                      <a:pt x="11" y="771"/>
                      <a:pt x="11" y="771"/>
                    </a:cubicBezTo>
                    <a:cubicBezTo>
                      <a:pt x="13" y="781"/>
                      <a:pt x="17" y="782"/>
                      <a:pt x="22" y="786"/>
                    </a:cubicBezTo>
                    <a:cubicBezTo>
                      <a:pt x="18" y="787"/>
                      <a:pt x="18" y="786"/>
                      <a:pt x="14" y="783"/>
                    </a:cubicBezTo>
                    <a:cubicBezTo>
                      <a:pt x="12" y="790"/>
                      <a:pt x="15" y="801"/>
                      <a:pt x="14" y="809"/>
                    </a:cubicBezTo>
                    <a:cubicBezTo>
                      <a:pt x="12" y="812"/>
                      <a:pt x="10" y="810"/>
                      <a:pt x="9" y="807"/>
                    </a:cubicBezTo>
                    <a:cubicBezTo>
                      <a:pt x="12" y="816"/>
                      <a:pt x="9" y="826"/>
                      <a:pt x="15" y="831"/>
                    </a:cubicBezTo>
                    <a:cubicBezTo>
                      <a:pt x="12" y="829"/>
                      <a:pt x="13" y="834"/>
                      <a:pt x="12" y="837"/>
                    </a:cubicBezTo>
                    <a:cubicBezTo>
                      <a:pt x="13" y="837"/>
                      <a:pt x="15" y="838"/>
                      <a:pt x="15" y="838"/>
                    </a:cubicBezTo>
                    <a:cubicBezTo>
                      <a:pt x="17" y="843"/>
                      <a:pt x="19" y="854"/>
                      <a:pt x="17" y="860"/>
                    </a:cubicBezTo>
                    <a:cubicBezTo>
                      <a:pt x="15" y="858"/>
                      <a:pt x="15" y="858"/>
                      <a:pt x="15" y="858"/>
                    </a:cubicBezTo>
                    <a:cubicBezTo>
                      <a:pt x="15" y="871"/>
                      <a:pt x="25" y="877"/>
                      <a:pt x="20" y="892"/>
                    </a:cubicBezTo>
                    <a:cubicBezTo>
                      <a:pt x="19" y="894"/>
                      <a:pt x="15" y="889"/>
                      <a:pt x="16" y="894"/>
                    </a:cubicBezTo>
                    <a:cubicBezTo>
                      <a:pt x="18" y="897"/>
                      <a:pt x="22" y="896"/>
                      <a:pt x="21" y="903"/>
                    </a:cubicBezTo>
                    <a:cubicBezTo>
                      <a:pt x="17" y="903"/>
                      <a:pt x="17" y="903"/>
                      <a:pt x="17" y="903"/>
                    </a:cubicBezTo>
                    <a:cubicBezTo>
                      <a:pt x="21" y="907"/>
                      <a:pt x="21" y="907"/>
                      <a:pt x="21" y="907"/>
                    </a:cubicBezTo>
                    <a:cubicBezTo>
                      <a:pt x="24" y="905"/>
                      <a:pt x="23" y="897"/>
                      <a:pt x="27" y="902"/>
                    </a:cubicBezTo>
                    <a:cubicBezTo>
                      <a:pt x="23" y="909"/>
                      <a:pt x="30" y="908"/>
                      <a:pt x="26" y="915"/>
                    </a:cubicBezTo>
                    <a:cubicBezTo>
                      <a:pt x="26" y="914"/>
                      <a:pt x="23" y="911"/>
                      <a:pt x="21" y="910"/>
                    </a:cubicBezTo>
                    <a:cubicBezTo>
                      <a:pt x="17" y="926"/>
                      <a:pt x="25" y="932"/>
                      <a:pt x="20" y="948"/>
                    </a:cubicBezTo>
                    <a:cubicBezTo>
                      <a:pt x="23" y="956"/>
                      <a:pt x="24" y="966"/>
                      <a:pt x="26" y="971"/>
                    </a:cubicBezTo>
                    <a:cubicBezTo>
                      <a:pt x="23" y="971"/>
                      <a:pt x="19" y="971"/>
                      <a:pt x="16" y="967"/>
                    </a:cubicBezTo>
                    <a:cubicBezTo>
                      <a:pt x="16" y="974"/>
                      <a:pt x="24" y="977"/>
                      <a:pt x="19" y="982"/>
                    </a:cubicBezTo>
                    <a:cubicBezTo>
                      <a:pt x="24" y="985"/>
                      <a:pt x="22" y="1000"/>
                      <a:pt x="29" y="1002"/>
                    </a:cubicBezTo>
                    <a:cubicBezTo>
                      <a:pt x="28" y="1002"/>
                      <a:pt x="29" y="1009"/>
                      <a:pt x="25" y="1002"/>
                    </a:cubicBezTo>
                    <a:cubicBezTo>
                      <a:pt x="28" y="1011"/>
                      <a:pt x="19" y="1014"/>
                      <a:pt x="19" y="1018"/>
                    </a:cubicBezTo>
                    <a:cubicBezTo>
                      <a:pt x="19" y="1021"/>
                      <a:pt x="24" y="1016"/>
                      <a:pt x="24" y="1021"/>
                    </a:cubicBezTo>
                    <a:cubicBezTo>
                      <a:pt x="23" y="1022"/>
                      <a:pt x="23" y="1022"/>
                      <a:pt x="22" y="1022"/>
                    </a:cubicBezTo>
                    <a:cubicBezTo>
                      <a:pt x="24" y="1024"/>
                      <a:pt x="24" y="1024"/>
                      <a:pt x="24" y="1024"/>
                    </a:cubicBezTo>
                    <a:cubicBezTo>
                      <a:pt x="22" y="1027"/>
                      <a:pt x="20" y="1022"/>
                      <a:pt x="19" y="1022"/>
                    </a:cubicBezTo>
                    <a:cubicBezTo>
                      <a:pt x="17" y="1029"/>
                      <a:pt x="23" y="1034"/>
                      <a:pt x="23" y="1043"/>
                    </a:cubicBezTo>
                    <a:cubicBezTo>
                      <a:pt x="22" y="1042"/>
                      <a:pt x="22" y="1042"/>
                      <a:pt x="22" y="1042"/>
                    </a:cubicBezTo>
                    <a:cubicBezTo>
                      <a:pt x="22" y="1051"/>
                      <a:pt x="22" y="1051"/>
                      <a:pt x="22" y="1051"/>
                    </a:cubicBezTo>
                    <a:cubicBezTo>
                      <a:pt x="21" y="1050"/>
                      <a:pt x="21" y="1050"/>
                      <a:pt x="21" y="1050"/>
                    </a:cubicBezTo>
                    <a:cubicBezTo>
                      <a:pt x="24" y="1058"/>
                      <a:pt x="24" y="1058"/>
                      <a:pt x="24" y="1058"/>
                    </a:cubicBezTo>
                    <a:cubicBezTo>
                      <a:pt x="22" y="1057"/>
                      <a:pt x="22" y="1057"/>
                      <a:pt x="22" y="1057"/>
                    </a:cubicBezTo>
                    <a:cubicBezTo>
                      <a:pt x="23" y="1059"/>
                      <a:pt x="24" y="1059"/>
                      <a:pt x="24" y="1062"/>
                    </a:cubicBezTo>
                    <a:cubicBezTo>
                      <a:pt x="22" y="1061"/>
                      <a:pt x="22" y="1061"/>
                      <a:pt x="22" y="1061"/>
                    </a:cubicBezTo>
                    <a:cubicBezTo>
                      <a:pt x="25" y="1063"/>
                      <a:pt x="27" y="1072"/>
                      <a:pt x="27" y="1076"/>
                    </a:cubicBezTo>
                    <a:cubicBezTo>
                      <a:pt x="26" y="1077"/>
                      <a:pt x="26" y="1077"/>
                      <a:pt x="26" y="1077"/>
                    </a:cubicBezTo>
                    <a:cubicBezTo>
                      <a:pt x="31" y="1087"/>
                      <a:pt x="31" y="1087"/>
                      <a:pt x="31" y="1087"/>
                    </a:cubicBezTo>
                    <a:cubicBezTo>
                      <a:pt x="28" y="1092"/>
                      <a:pt x="25" y="1080"/>
                      <a:pt x="27" y="1091"/>
                    </a:cubicBezTo>
                    <a:cubicBezTo>
                      <a:pt x="22" y="1088"/>
                      <a:pt x="22" y="1088"/>
                      <a:pt x="22" y="1088"/>
                    </a:cubicBezTo>
                    <a:cubicBezTo>
                      <a:pt x="24" y="1095"/>
                      <a:pt x="22" y="1097"/>
                      <a:pt x="23" y="1102"/>
                    </a:cubicBezTo>
                    <a:cubicBezTo>
                      <a:pt x="26" y="1099"/>
                      <a:pt x="25" y="1096"/>
                      <a:pt x="27" y="1098"/>
                    </a:cubicBezTo>
                    <a:cubicBezTo>
                      <a:pt x="22" y="1104"/>
                      <a:pt x="29" y="1108"/>
                      <a:pt x="31" y="1113"/>
                    </a:cubicBezTo>
                    <a:cubicBezTo>
                      <a:pt x="31" y="1111"/>
                      <a:pt x="31" y="1109"/>
                      <a:pt x="28" y="1107"/>
                    </a:cubicBezTo>
                    <a:cubicBezTo>
                      <a:pt x="28" y="1104"/>
                      <a:pt x="31" y="1106"/>
                      <a:pt x="31" y="1104"/>
                    </a:cubicBezTo>
                    <a:cubicBezTo>
                      <a:pt x="28" y="1099"/>
                      <a:pt x="28" y="1099"/>
                      <a:pt x="28" y="1099"/>
                    </a:cubicBezTo>
                    <a:cubicBezTo>
                      <a:pt x="32" y="1098"/>
                      <a:pt x="32" y="1098"/>
                      <a:pt x="32" y="1098"/>
                    </a:cubicBezTo>
                    <a:cubicBezTo>
                      <a:pt x="29" y="1091"/>
                      <a:pt x="29" y="1091"/>
                      <a:pt x="29" y="1091"/>
                    </a:cubicBezTo>
                    <a:cubicBezTo>
                      <a:pt x="33" y="1091"/>
                      <a:pt x="30" y="1084"/>
                      <a:pt x="34" y="1087"/>
                    </a:cubicBezTo>
                    <a:cubicBezTo>
                      <a:pt x="32" y="1082"/>
                      <a:pt x="35" y="1079"/>
                      <a:pt x="31" y="1074"/>
                    </a:cubicBezTo>
                    <a:cubicBezTo>
                      <a:pt x="33" y="1071"/>
                      <a:pt x="34" y="1080"/>
                      <a:pt x="34" y="1076"/>
                    </a:cubicBezTo>
                    <a:cubicBezTo>
                      <a:pt x="31" y="1056"/>
                      <a:pt x="31" y="1035"/>
                      <a:pt x="33" y="1013"/>
                    </a:cubicBezTo>
                    <a:cubicBezTo>
                      <a:pt x="35" y="1015"/>
                      <a:pt x="35" y="1015"/>
                      <a:pt x="35" y="1015"/>
                    </a:cubicBezTo>
                    <a:cubicBezTo>
                      <a:pt x="33" y="1013"/>
                      <a:pt x="31" y="1010"/>
                      <a:pt x="30" y="1009"/>
                    </a:cubicBezTo>
                    <a:cubicBezTo>
                      <a:pt x="33" y="1005"/>
                      <a:pt x="37" y="991"/>
                      <a:pt x="31" y="986"/>
                    </a:cubicBezTo>
                    <a:cubicBezTo>
                      <a:pt x="32" y="986"/>
                      <a:pt x="33" y="987"/>
                      <a:pt x="33" y="987"/>
                    </a:cubicBezTo>
                    <a:cubicBezTo>
                      <a:pt x="32" y="980"/>
                      <a:pt x="36" y="967"/>
                      <a:pt x="36" y="957"/>
                    </a:cubicBezTo>
                    <a:cubicBezTo>
                      <a:pt x="30" y="953"/>
                      <a:pt x="40" y="942"/>
                      <a:pt x="31" y="938"/>
                    </a:cubicBezTo>
                    <a:cubicBezTo>
                      <a:pt x="33" y="940"/>
                      <a:pt x="33" y="940"/>
                      <a:pt x="33" y="940"/>
                    </a:cubicBezTo>
                    <a:cubicBezTo>
                      <a:pt x="31" y="944"/>
                      <a:pt x="27" y="935"/>
                      <a:pt x="25" y="934"/>
                    </a:cubicBezTo>
                    <a:cubicBezTo>
                      <a:pt x="31" y="931"/>
                      <a:pt x="29" y="934"/>
                      <a:pt x="34" y="931"/>
                    </a:cubicBezTo>
                    <a:cubicBezTo>
                      <a:pt x="32" y="935"/>
                      <a:pt x="32" y="935"/>
                      <a:pt x="32" y="935"/>
                    </a:cubicBezTo>
                    <a:cubicBezTo>
                      <a:pt x="37" y="934"/>
                      <a:pt x="37" y="934"/>
                      <a:pt x="37" y="934"/>
                    </a:cubicBezTo>
                    <a:cubicBezTo>
                      <a:pt x="25" y="921"/>
                      <a:pt x="42" y="910"/>
                      <a:pt x="34" y="902"/>
                    </a:cubicBezTo>
                    <a:cubicBezTo>
                      <a:pt x="34" y="902"/>
                      <a:pt x="35" y="902"/>
                      <a:pt x="35" y="903"/>
                    </a:cubicBezTo>
                    <a:cubicBezTo>
                      <a:pt x="38" y="897"/>
                      <a:pt x="32" y="894"/>
                      <a:pt x="31" y="890"/>
                    </a:cubicBezTo>
                    <a:cubicBezTo>
                      <a:pt x="33" y="889"/>
                      <a:pt x="34" y="892"/>
                      <a:pt x="36" y="894"/>
                    </a:cubicBezTo>
                    <a:cubicBezTo>
                      <a:pt x="38" y="885"/>
                      <a:pt x="32" y="869"/>
                      <a:pt x="35" y="859"/>
                    </a:cubicBezTo>
                    <a:cubicBezTo>
                      <a:pt x="32" y="855"/>
                      <a:pt x="31" y="860"/>
                      <a:pt x="29" y="856"/>
                    </a:cubicBezTo>
                    <a:cubicBezTo>
                      <a:pt x="30" y="853"/>
                      <a:pt x="32" y="851"/>
                      <a:pt x="34" y="855"/>
                    </a:cubicBezTo>
                    <a:cubicBezTo>
                      <a:pt x="39" y="846"/>
                      <a:pt x="30" y="825"/>
                      <a:pt x="35" y="812"/>
                    </a:cubicBezTo>
                    <a:cubicBezTo>
                      <a:pt x="32" y="805"/>
                      <a:pt x="30" y="809"/>
                      <a:pt x="28" y="798"/>
                    </a:cubicBezTo>
                    <a:cubicBezTo>
                      <a:pt x="30" y="801"/>
                      <a:pt x="36" y="796"/>
                      <a:pt x="36" y="802"/>
                    </a:cubicBezTo>
                    <a:cubicBezTo>
                      <a:pt x="36" y="802"/>
                      <a:pt x="36" y="802"/>
                      <a:pt x="36" y="802"/>
                    </a:cubicBezTo>
                    <a:cubicBezTo>
                      <a:pt x="38" y="803"/>
                      <a:pt x="38" y="803"/>
                      <a:pt x="38" y="803"/>
                    </a:cubicBezTo>
                    <a:cubicBezTo>
                      <a:pt x="39" y="792"/>
                      <a:pt x="39" y="777"/>
                      <a:pt x="33" y="771"/>
                    </a:cubicBezTo>
                    <a:cubicBezTo>
                      <a:pt x="38" y="771"/>
                      <a:pt x="34" y="769"/>
                      <a:pt x="36" y="765"/>
                    </a:cubicBezTo>
                    <a:cubicBezTo>
                      <a:pt x="36" y="764"/>
                      <a:pt x="36" y="765"/>
                      <a:pt x="35" y="766"/>
                    </a:cubicBezTo>
                    <a:cubicBezTo>
                      <a:pt x="31" y="762"/>
                      <a:pt x="35" y="760"/>
                      <a:pt x="35" y="757"/>
                    </a:cubicBezTo>
                    <a:cubicBezTo>
                      <a:pt x="36" y="758"/>
                      <a:pt x="36" y="758"/>
                      <a:pt x="36" y="758"/>
                    </a:cubicBezTo>
                    <a:cubicBezTo>
                      <a:pt x="33" y="750"/>
                      <a:pt x="33" y="750"/>
                      <a:pt x="33" y="750"/>
                    </a:cubicBezTo>
                    <a:cubicBezTo>
                      <a:pt x="33" y="749"/>
                      <a:pt x="34" y="747"/>
                      <a:pt x="36" y="747"/>
                    </a:cubicBezTo>
                    <a:cubicBezTo>
                      <a:pt x="32" y="747"/>
                      <a:pt x="32" y="747"/>
                      <a:pt x="32" y="747"/>
                    </a:cubicBezTo>
                    <a:cubicBezTo>
                      <a:pt x="32" y="743"/>
                      <a:pt x="37" y="745"/>
                      <a:pt x="36" y="740"/>
                    </a:cubicBezTo>
                    <a:cubicBezTo>
                      <a:pt x="33" y="741"/>
                      <a:pt x="33" y="741"/>
                      <a:pt x="33" y="741"/>
                    </a:cubicBezTo>
                    <a:cubicBezTo>
                      <a:pt x="35" y="737"/>
                      <a:pt x="31" y="732"/>
                      <a:pt x="35" y="731"/>
                    </a:cubicBezTo>
                    <a:cubicBezTo>
                      <a:pt x="36" y="731"/>
                      <a:pt x="35" y="732"/>
                      <a:pt x="35" y="733"/>
                    </a:cubicBezTo>
                    <a:cubicBezTo>
                      <a:pt x="41" y="728"/>
                      <a:pt x="34" y="719"/>
                      <a:pt x="36" y="713"/>
                    </a:cubicBezTo>
                    <a:cubicBezTo>
                      <a:pt x="31" y="715"/>
                      <a:pt x="31" y="715"/>
                      <a:pt x="31" y="715"/>
                    </a:cubicBezTo>
                    <a:cubicBezTo>
                      <a:pt x="29" y="708"/>
                      <a:pt x="32" y="711"/>
                      <a:pt x="34" y="711"/>
                    </a:cubicBezTo>
                    <a:cubicBezTo>
                      <a:pt x="34" y="707"/>
                      <a:pt x="35" y="706"/>
                      <a:pt x="36" y="700"/>
                    </a:cubicBezTo>
                    <a:cubicBezTo>
                      <a:pt x="35" y="698"/>
                      <a:pt x="34" y="699"/>
                      <a:pt x="32" y="698"/>
                    </a:cubicBezTo>
                    <a:cubicBezTo>
                      <a:pt x="34" y="692"/>
                      <a:pt x="34" y="692"/>
                      <a:pt x="34" y="692"/>
                    </a:cubicBezTo>
                    <a:cubicBezTo>
                      <a:pt x="37" y="696"/>
                      <a:pt x="37" y="696"/>
                      <a:pt x="37" y="696"/>
                    </a:cubicBezTo>
                    <a:cubicBezTo>
                      <a:pt x="29" y="687"/>
                      <a:pt x="38" y="674"/>
                      <a:pt x="30" y="668"/>
                    </a:cubicBezTo>
                    <a:cubicBezTo>
                      <a:pt x="32" y="665"/>
                      <a:pt x="34" y="671"/>
                      <a:pt x="35" y="669"/>
                    </a:cubicBezTo>
                    <a:cubicBezTo>
                      <a:pt x="38" y="659"/>
                      <a:pt x="29" y="646"/>
                      <a:pt x="33" y="638"/>
                    </a:cubicBezTo>
                    <a:cubicBezTo>
                      <a:pt x="37" y="624"/>
                      <a:pt x="34" y="608"/>
                      <a:pt x="36" y="592"/>
                    </a:cubicBezTo>
                    <a:cubicBezTo>
                      <a:pt x="35" y="592"/>
                      <a:pt x="35" y="592"/>
                      <a:pt x="35" y="592"/>
                    </a:cubicBezTo>
                    <a:cubicBezTo>
                      <a:pt x="36" y="581"/>
                      <a:pt x="36" y="581"/>
                      <a:pt x="36" y="581"/>
                    </a:cubicBezTo>
                    <a:cubicBezTo>
                      <a:pt x="33" y="578"/>
                      <a:pt x="34" y="571"/>
                      <a:pt x="30" y="566"/>
                    </a:cubicBezTo>
                    <a:cubicBezTo>
                      <a:pt x="31" y="567"/>
                      <a:pt x="33" y="566"/>
                      <a:pt x="34" y="567"/>
                    </a:cubicBezTo>
                    <a:cubicBezTo>
                      <a:pt x="34" y="562"/>
                      <a:pt x="32" y="557"/>
                      <a:pt x="34" y="554"/>
                    </a:cubicBezTo>
                    <a:cubicBezTo>
                      <a:pt x="35" y="556"/>
                      <a:pt x="35" y="556"/>
                      <a:pt x="35" y="556"/>
                    </a:cubicBezTo>
                    <a:cubicBezTo>
                      <a:pt x="36" y="545"/>
                      <a:pt x="36" y="531"/>
                      <a:pt x="33" y="525"/>
                    </a:cubicBezTo>
                    <a:cubicBezTo>
                      <a:pt x="33" y="522"/>
                      <a:pt x="36" y="522"/>
                      <a:pt x="38" y="521"/>
                    </a:cubicBezTo>
                    <a:cubicBezTo>
                      <a:pt x="38" y="515"/>
                      <a:pt x="36" y="511"/>
                      <a:pt x="34" y="506"/>
                    </a:cubicBezTo>
                    <a:cubicBezTo>
                      <a:pt x="34" y="505"/>
                      <a:pt x="35" y="503"/>
                      <a:pt x="36" y="502"/>
                    </a:cubicBezTo>
                    <a:cubicBezTo>
                      <a:pt x="33" y="500"/>
                      <a:pt x="33" y="500"/>
                      <a:pt x="33" y="500"/>
                    </a:cubicBezTo>
                    <a:cubicBezTo>
                      <a:pt x="33" y="497"/>
                      <a:pt x="36" y="499"/>
                      <a:pt x="37" y="497"/>
                    </a:cubicBezTo>
                    <a:cubicBezTo>
                      <a:pt x="32" y="488"/>
                      <a:pt x="36" y="477"/>
                      <a:pt x="36" y="470"/>
                    </a:cubicBezTo>
                    <a:cubicBezTo>
                      <a:pt x="34" y="471"/>
                      <a:pt x="34" y="471"/>
                      <a:pt x="34" y="471"/>
                    </a:cubicBezTo>
                    <a:cubicBezTo>
                      <a:pt x="33" y="468"/>
                      <a:pt x="35" y="463"/>
                      <a:pt x="37" y="466"/>
                    </a:cubicBezTo>
                    <a:cubicBezTo>
                      <a:pt x="39" y="453"/>
                      <a:pt x="32" y="447"/>
                      <a:pt x="32" y="429"/>
                    </a:cubicBezTo>
                    <a:cubicBezTo>
                      <a:pt x="39" y="427"/>
                      <a:pt x="31" y="413"/>
                      <a:pt x="38" y="411"/>
                    </a:cubicBezTo>
                    <a:cubicBezTo>
                      <a:pt x="36" y="403"/>
                      <a:pt x="39" y="398"/>
                      <a:pt x="35" y="393"/>
                    </a:cubicBezTo>
                    <a:cubicBezTo>
                      <a:pt x="35" y="393"/>
                      <a:pt x="36" y="392"/>
                      <a:pt x="36" y="394"/>
                    </a:cubicBezTo>
                    <a:cubicBezTo>
                      <a:pt x="39" y="391"/>
                      <a:pt x="36" y="381"/>
                      <a:pt x="35" y="373"/>
                    </a:cubicBezTo>
                    <a:cubicBezTo>
                      <a:pt x="37" y="373"/>
                      <a:pt x="37" y="373"/>
                      <a:pt x="37" y="373"/>
                    </a:cubicBezTo>
                    <a:cubicBezTo>
                      <a:pt x="32" y="370"/>
                      <a:pt x="33" y="357"/>
                      <a:pt x="29" y="355"/>
                    </a:cubicBezTo>
                    <a:cubicBezTo>
                      <a:pt x="30" y="354"/>
                      <a:pt x="31" y="356"/>
                      <a:pt x="32" y="357"/>
                    </a:cubicBezTo>
                    <a:cubicBezTo>
                      <a:pt x="36" y="353"/>
                      <a:pt x="29" y="350"/>
                      <a:pt x="30" y="345"/>
                    </a:cubicBezTo>
                    <a:cubicBezTo>
                      <a:pt x="32" y="346"/>
                      <a:pt x="33" y="344"/>
                      <a:pt x="34" y="345"/>
                    </a:cubicBezTo>
                    <a:cubicBezTo>
                      <a:pt x="39" y="329"/>
                      <a:pt x="30" y="305"/>
                      <a:pt x="34" y="283"/>
                    </a:cubicBezTo>
                    <a:cubicBezTo>
                      <a:pt x="34" y="277"/>
                      <a:pt x="29" y="285"/>
                      <a:pt x="29" y="277"/>
                    </a:cubicBezTo>
                    <a:cubicBezTo>
                      <a:pt x="31" y="275"/>
                      <a:pt x="34" y="281"/>
                      <a:pt x="35" y="276"/>
                    </a:cubicBezTo>
                    <a:cubicBezTo>
                      <a:pt x="32" y="272"/>
                      <a:pt x="33" y="271"/>
                      <a:pt x="33" y="266"/>
                    </a:cubicBezTo>
                    <a:cubicBezTo>
                      <a:pt x="34" y="267"/>
                      <a:pt x="36" y="266"/>
                      <a:pt x="37" y="270"/>
                    </a:cubicBezTo>
                    <a:cubicBezTo>
                      <a:pt x="39" y="267"/>
                      <a:pt x="33" y="258"/>
                      <a:pt x="37" y="252"/>
                    </a:cubicBezTo>
                    <a:cubicBezTo>
                      <a:pt x="35" y="252"/>
                      <a:pt x="34" y="251"/>
                      <a:pt x="34" y="250"/>
                    </a:cubicBezTo>
                    <a:cubicBezTo>
                      <a:pt x="29" y="242"/>
                      <a:pt x="38" y="231"/>
                      <a:pt x="35" y="231"/>
                    </a:cubicBezTo>
                    <a:cubicBezTo>
                      <a:pt x="35" y="231"/>
                      <a:pt x="35" y="228"/>
                      <a:pt x="34" y="230"/>
                    </a:cubicBezTo>
                    <a:cubicBezTo>
                      <a:pt x="34" y="227"/>
                      <a:pt x="35" y="223"/>
                      <a:pt x="37" y="224"/>
                    </a:cubicBezTo>
                    <a:cubicBezTo>
                      <a:pt x="36" y="222"/>
                      <a:pt x="34" y="221"/>
                      <a:pt x="34" y="218"/>
                    </a:cubicBezTo>
                    <a:cubicBezTo>
                      <a:pt x="37" y="220"/>
                      <a:pt x="37" y="220"/>
                      <a:pt x="37" y="220"/>
                    </a:cubicBezTo>
                    <a:cubicBezTo>
                      <a:pt x="36" y="218"/>
                      <a:pt x="34" y="217"/>
                      <a:pt x="34" y="215"/>
                    </a:cubicBezTo>
                    <a:cubicBezTo>
                      <a:pt x="32" y="217"/>
                      <a:pt x="32" y="217"/>
                      <a:pt x="32" y="217"/>
                    </a:cubicBezTo>
                    <a:cubicBezTo>
                      <a:pt x="35" y="214"/>
                      <a:pt x="29" y="207"/>
                      <a:pt x="34" y="207"/>
                    </a:cubicBezTo>
                    <a:cubicBezTo>
                      <a:pt x="34" y="209"/>
                      <a:pt x="34" y="209"/>
                      <a:pt x="34" y="209"/>
                    </a:cubicBezTo>
                    <a:cubicBezTo>
                      <a:pt x="37" y="202"/>
                      <a:pt x="37" y="202"/>
                      <a:pt x="37" y="202"/>
                    </a:cubicBezTo>
                    <a:cubicBezTo>
                      <a:pt x="35" y="200"/>
                      <a:pt x="33" y="197"/>
                      <a:pt x="33" y="193"/>
                    </a:cubicBezTo>
                    <a:cubicBezTo>
                      <a:pt x="39" y="191"/>
                      <a:pt x="35" y="182"/>
                      <a:pt x="35" y="176"/>
                    </a:cubicBezTo>
                    <a:cubicBezTo>
                      <a:pt x="37" y="176"/>
                      <a:pt x="37" y="176"/>
                      <a:pt x="37" y="176"/>
                    </a:cubicBezTo>
                    <a:cubicBezTo>
                      <a:pt x="34" y="172"/>
                      <a:pt x="36" y="161"/>
                      <a:pt x="35" y="163"/>
                    </a:cubicBezTo>
                    <a:cubicBezTo>
                      <a:pt x="35" y="159"/>
                      <a:pt x="36" y="153"/>
                      <a:pt x="38" y="155"/>
                    </a:cubicBezTo>
                    <a:cubicBezTo>
                      <a:pt x="37" y="152"/>
                      <a:pt x="37" y="144"/>
                      <a:pt x="33" y="143"/>
                    </a:cubicBezTo>
                    <a:cubicBezTo>
                      <a:pt x="38" y="136"/>
                      <a:pt x="38" y="136"/>
                      <a:pt x="38" y="136"/>
                    </a:cubicBezTo>
                    <a:cubicBezTo>
                      <a:pt x="31" y="132"/>
                      <a:pt x="40" y="122"/>
                      <a:pt x="33" y="122"/>
                    </a:cubicBezTo>
                    <a:cubicBezTo>
                      <a:pt x="34" y="118"/>
                      <a:pt x="36" y="119"/>
                      <a:pt x="37" y="116"/>
                    </a:cubicBezTo>
                    <a:cubicBezTo>
                      <a:pt x="34" y="111"/>
                      <a:pt x="34" y="105"/>
                      <a:pt x="35" y="100"/>
                    </a:cubicBezTo>
                    <a:cubicBezTo>
                      <a:pt x="36" y="100"/>
                      <a:pt x="36" y="100"/>
                      <a:pt x="36" y="100"/>
                    </a:cubicBezTo>
                    <a:cubicBezTo>
                      <a:pt x="36" y="94"/>
                      <a:pt x="33" y="88"/>
                      <a:pt x="32" y="80"/>
                    </a:cubicBezTo>
                    <a:cubicBezTo>
                      <a:pt x="38" y="78"/>
                      <a:pt x="38" y="78"/>
                      <a:pt x="38" y="78"/>
                    </a:cubicBezTo>
                    <a:cubicBezTo>
                      <a:pt x="37" y="74"/>
                      <a:pt x="33" y="73"/>
                      <a:pt x="34" y="69"/>
                    </a:cubicBezTo>
                    <a:cubicBezTo>
                      <a:pt x="35" y="68"/>
                      <a:pt x="35" y="69"/>
                      <a:pt x="35" y="70"/>
                    </a:cubicBezTo>
                    <a:cubicBezTo>
                      <a:pt x="34" y="66"/>
                      <a:pt x="36" y="61"/>
                      <a:pt x="37" y="58"/>
                    </a:cubicBezTo>
                    <a:cubicBezTo>
                      <a:pt x="33" y="53"/>
                      <a:pt x="34" y="48"/>
                      <a:pt x="30" y="43"/>
                    </a:cubicBezTo>
                    <a:cubicBezTo>
                      <a:pt x="35" y="38"/>
                      <a:pt x="32" y="50"/>
                      <a:pt x="37" y="46"/>
                    </a:cubicBezTo>
                    <a:cubicBezTo>
                      <a:pt x="39" y="37"/>
                      <a:pt x="37" y="29"/>
                      <a:pt x="34" y="20"/>
                    </a:cubicBezTo>
                    <a:cubicBezTo>
                      <a:pt x="35" y="19"/>
                      <a:pt x="36" y="20"/>
                      <a:pt x="37" y="20"/>
                    </a:cubicBezTo>
                    <a:cubicBezTo>
                      <a:pt x="37" y="20"/>
                      <a:pt x="24" y="2"/>
                      <a:pt x="19" y="5"/>
                    </a:cubicBezTo>
                    <a:cubicBezTo>
                      <a:pt x="15" y="3"/>
                      <a:pt x="13" y="0"/>
                      <a:pt x="10" y="8"/>
                    </a:cubicBezTo>
                    <a:cubicBezTo>
                      <a:pt x="12" y="11"/>
                      <a:pt x="15" y="18"/>
                      <a:pt x="11" y="20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6" y="30"/>
                      <a:pt x="7" y="21"/>
                      <a:pt x="7" y="34"/>
                    </a:cubicBezTo>
                    <a:cubicBezTo>
                      <a:pt x="8" y="31"/>
                      <a:pt x="8" y="31"/>
                      <a:pt x="8" y="31"/>
                    </a:cubicBezTo>
                    <a:cubicBezTo>
                      <a:pt x="8" y="33"/>
                      <a:pt x="11" y="35"/>
                      <a:pt x="10" y="38"/>
                    </a:cubicBezTo>
                    <a:cubicBezTo>
                      <a:pt x="9" y="39"/>
                      <a:pt x="8" y="37"/>
                      <a:pt x="7" y="36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0" y="47"/>
                      <a:pt x="9" y="46"/>
                      <a:pt x="7" y="44"/>
                    </a:cubicBezTo>
                    <a:cubicBezTo>
                      <a:pt x="7" y="54"/>
                      <a:pt x="14" y="42"/>
                      <a:pt x="13" y="54"/>
                    </a:cubicBezTo>
                    <a:cubicBezTo>
                      <a:pt x="11" y="56"/>
                      <a:pt x="10" y="53"/>
                      <a:pt x="9" y="52"/>
                    </a:cubicBezTo>
                    <a:cubicBezTo>
                      <a:pt x="6" y="57"/>
                      <a:pt x="9" y="61"/>
                      <a:pt x="11" y="66"/>
                    </a:cubicBezTo>
                    <a:cubicBezTo>
                      <a:pt x="7" y="66"/>
                      <a:pt x="8" y="63"/>
                      <a:pt x="6" y="67"/>
                    </a:cubicBezTo>
                    <a:cubicBezTo>
                      <a:pt x="7" y="66"/>
                      <a:pt x="10" y="66"/>
                      <a:pt x="11" y="69"/>
                    </a:cubicBezTo>
                    <a:cubicBezTo>
                      <a:pt x="7" y="68"/>
                      <a:pt x="9" y="72"/>
                      <a:pt x="8" y="76"/>
                    </a:cubicBezTo>
                    <a:cubicBezTo>
                      <a:pt x="9" y="75"/>
                      <a:pt x="11" y="75"/>
                      <a:pt x="11" y="77"/>
                    </a:cubicBezTo>
                    <a:cubicBezTo>
                      <a:pt x="12" y="78"/>
                      <a:pt x="11" y="80"/>
                      <a:pt x="11" y="82"/>
                    </a:cubicBezTo>
                    <a:cubicBezTo>
                      <a:pt x="14" y="78"/>
                      <a:pt x="14" y="78"/>
                      <a:pt x="14" y="78"/>
                    </a:cubicBezTo>
                    <a:cubicBezTo>
                      <a:pt x="17" y="84"/>
                      <a:pt x="13" y="87"/>
                      <a:pt x="11" y="92"/>
                    </a:cubicBezTo>
                    <a:cubicBezTo>
                      <a:pt x="10" y="91"/>
                      <a:pt x="10" y="91"/>
                      <a:pt x="10" y="90"/>
                    </a:cubicBezTo>
                    <a:cubicBezTo>
                      <a:pt x="8" y="94"/>
                      <a:pt x="6" y="99"/>
                      <a:pt x="9" y="105"/>
                    </a:cubicBezTo>
                    <a:cubicBezTo>
                      <a:pt x="8" y="105"/>
                      <a:pt x="8" y="105"/>
                      <a:pt x="8" y="105"/>
                    </a:cubicBezTo>
                    <a:cubicBezTo>
                      <a:pt x="12" y="116"/>
                      <a:pt x="14" y="101"/>
                      <a:pt x="17" y="115"/>
                    </a:cubicBezTo>
                    <a:cubicBezTo>
                      <a:pt x="16" y="119"/>
                      <a:pt x="6" y="112"/>
                      <a:pt x="10" y="123"/>
                    </a:cubicBezTo>
                    <a:cubicBezTo>
                      <a:pt x="13" y="118"/>
                      <a:pt x="17" y="129"/>
                      <a:pt x="18" y="135"/>
                    </a:cubicBezTo>
                    <a:cubicBezTo>
                      <a:pt x="12" y="129"/>
                      <a:pt x="12" y="129"/>
                      <a:pt x="12" y="129"/>
                    </a:cubicBezTo>
                    <a:cubicBezTo>
                      <a:pt x="12" y="131"/>
                      <a:pt x="13" y="135"/>
                      <a:pt x="13" y="136"/>
                    </a:cubicBezTo>
                    <a:cubicBezTo>
                      <a:pt x="14" y="136"/>
                      <a:pt x="14" y="136"/>
                      <a:pt x="14" y="136"/>
                    </a:cubicBezTo>
                    <a:cubicBezTo>
                      <a:pt x="20" y="136"/>
                      <a:pt x="13" y="144"/>
                      <a:pt x="17" y="148"/>
                    </a:cubicBezTo>
                    <a:cubicBezTo>
                      <a:pt x="9" y="143"/>
                      <a:pt x="11" y="142"/>
                      <a:pt x="3" y="141"/>
                    </a:cubicBezTo>
                    <a:cubicBezTo>
                      <a:pt x="7" y="145"/>
                      <a:pt x="11" y="150"/>
                      <a:pt x="10" y="157"/>
                    </a:cubicBezTo>
                    <a:cubicBezTo>
                      <a:pt x="4" y="151"/>
                      <a:pt x="4" y="151"/>
                      <a:pt x="4" y="151"/>
                    </a:cubicBezTo>
                    <a:cubicBezTo>
                      <a:pt x="3" y="161"/>
                      <a:pt x="12" y="173"/>
                      <a:pt x="17" y="181"/>
                    </a:cubicBezTo>
                    <a:cubicBezTo>
                      <a:pt x="12" y="179"/>
                      <a:pt x="11" y="182"/>
                      <a:pt x="7" y="178"/>
                    </a:cubicBezTo>
                    <a:cubicBezTo>
                      <a:pt x="8" y="188"/>
                      <a:pt x="8" y="188"/>
                      <a:pt x="8" y="188"/>
                    </a:cubicBezTo>
                    <a:cubicBezTo>
                      <a:pt x="3" y="185"/>
                      <a:pt x="3" y="185"/>
                      <a:pt x="3" y="185"/>
                    </a:cubicBezTo>
                    <a:cubicBezTo>
                      <a:pt x="8" y="189"/>
                      <a:pt x="5" y="193"/>
                      <a:pt x="11" y="193"/>
                    </a:cubicBezTo>
                    <a:cubicBezTo>
                      <a:pt x="10" y="192"/>
                      <a:pt x="9" y="192"/>
                      <a:pt x="10" y="190"/>
                    </a:cubicBezTo>
                    <a:cubicBezTo>
                      <a:pt x="12" y="190"/>
                      <a:pt x="15" y="192"/>
                      <a:pt x="15" y="197"/>
                    </a:cubicBezTo>
                    <a:cubicBezTo>
                      <a:pt x="14" y="200"/>
                      <a:pt x="13" y="195"/>
                      <a:pt x="11" y="196"/>
                    </a:cubicBezTo>
                    <a:cubicBezTo>
                      <a:pt x="14" y="199"/>
                      <a:pt x="9" y="199"/>
                      <a:pt x="11" y="202"/>
                    </a:cubicBezTo>
                    <a:cubicBezTo>
                      <a:pt x="14" y="199"/>
                      <a:pt x="14" y="199"/>
                      <a:pt x="14" y="199"/>
                    </a:cubicBezTo>
                    <a:cubicBezTo>
                      <a:pt x="18" y="202"/>
                      <a:pt x="14" y="205"/>
                      <a:pt x="16" y="208"/>
                    </a:cubicBezTo>
                    <a:cubicBezTo>
                      <a:pt x="14" y="204"/>
                      <a:pt x="12" y="205"/>
                      <a:pt x="10" y="207"/>
                    </a:cubicBezTo>
                    <a:cubicBezTo>
                      <a:pt x="11" y="207"/>
                      <a:pt x="11" y="207"/>
                      <a:pt x="11" y="207"/>
                    </a:cubicBezTo>
                    <a:cubicBezTo>
                      <a:pt x="11" y="209"/>
                      <a:pt x="13" y="212"/>
                      <a:pt x="11" y="214"/>
                    </a:cubicBezTo>
                    <a:cubicBezTo>
                      <a:pt x="6" y="212"/>
                      <a:pt x="6" y="212"/>
                      <a:pt x="6" y="212"/>
                    </a:cubicBezTo>
                    <a:cubicBezTo>
                      <a:pt x="10" y="215"/>
                      <a:pt x="10" y="215"/>
                      <a:pt x="10" y="215"/>
                    </a:cubicBezTo>
                    <a:cubicBezTo>
                      <a:pt x="9" y="217"/>
                      <a:pt x="7" y="217"/>
                      <a:pt x="6" y="215"/>
                    </a:cubicBezTo>
                    <a:cubicBezTo>
                      <a:pt x="3" y="226"/>
                      <a:pt x="17" y="215"/>
                      <a:pt x="13" y="229"/>
                    </a:cubicBezTo>
                    <a:cubicBezTo>
                      <a:pt x="11" y="229"/>
                      <a:pt x="9" y="227"/>
                      <a:pt x="11" y="223"/>
                    </a:cubicBezTo>
                    <a:cubicBezTo>
                      <a:pt x="8" y="223"/>
                      <a:pt x="6" y="224"/>
                      <a:pt x="5" y="228"/>
                    </a:cubicBezTo>
                    <a:cubicBezTo>
                      <a:pt x="4" y="228"/>
                      <a:pt x="4" y="228"/>
                      <a:pt x="4" y="228"/>
                    </a:cubicBezTo>
                    <a:cubicBezTo>
                      <a:pt x="4" y="235"/>
                      <a:pt x="4" y="245"/>
                      <a:pt x="7" y="249"/>
                    </a:cubicBezTo>
                    <a:close/>
                  </a:path>
                </a:pathLst>
              </a:custGeom>
              <a:solidFill>
                <a:srgbClr val="FFFFFF"/>
              </a:solidFill>
              <a:ln w="9525">
                <a:solidFill>
                  <a:srgbClr val="00683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17" name="Gruppieren 187"/>
              <p:cNvGrpSpPr>
                <a:grpSpLocks/>
              </p:cNvGrpSpPr>
              <p:nvPr/>
            </p:nvGrpSpPr>
            <p:grpSpPr bwMode="auto">
              <a:xfrm rot="5400000">
                <a:off x="5661511" y="4054943"/>
                <a:ext cx="509214" cy="493774"/>
                <a:chOff x="738561" y="4857749"/>
                <a:chExt cx="509214" cy="493774"/>
              </a:xfrm>
            </p:grpSpPr>
            <p:sp>
              <p:nvSpPr>
                <p:cNvPr id="18" name="Freeform 344"/>
                <p:cNvSpPr>
                  <a:spLocks/>
                </p:cNvSpPr>
                <p:nvPr/>
              </p:nvSpPr>
              <p:spPr bwMode="auto">
                <a:xfrm rot="5400000">
                  <a:off x="975924" y="4654875"/>
                  <a:ext cx="68978" cy="474725"/>
                </a:xfrm>
                <a:custGeom>
                  <a:avLst/>
                  <a:gdLst>
                    <a:gd name="T0" fmla="*/ 37624 w 33"/>
                    <a:gd name="T1" fmla="*/ 421029 h 1167"/>
                    <a:gd name="T2" fmla="*/ 37624 w 33"/>
                    <a:gd name="T3" fmla="*/ 407198 h 1167"/>
                    <a:gd name="T4" fmla="*/ 25083 w 33"/>
                    <a:gd name="T5" fmla="*/ 379129 h 1167"/>
                    <a:gd name="T6" fmla="*/ 27173 w 33"/>
                    <a:gd name="T7" fmla="*/ 368959 h 1167"/>
                    <a:gd name="T8" fmla="*/ 31354 w 33"/>
                    <a:gd name="T9" fmla="*/ 338450 h 1167"/>
                    <a:gd name="T10" fmla="*/ 31354 w 33"/>
                    <a:gd name="T11" fmla="*/ 328280 h 1167"/>
                    <a:gd name="T12" fmla="*/ 25083 w 33"/>
                    <a:gd name="T13" fmla="*/ 311195 h 1167"/>
                    <a:gd name="T14" fmla="*/ 27173 w 33"/>
                    <a:gd name="T15" fmla="*/ 296957 h 1167"/>
                    <a:gd name="T16" fmla="*/ 31354 w 33"/>
                    <a:gd name="T17" fmla="*/ 288415 h 1167"/>
                    <a:gd name="T18" fmla="*/ 25083 w 33"/>
                    <a:gd name="T19" fmla="*/ 281499 h 1167"/>
                    <a:gd name="T20" fmla="*/ 18812 w 33"/>
                    <a:gd name="T21" fmla="*/ 264821 h 1167"/>
                    <a:gd name="T22" fmla="*/ 20902 w 33"/>
                    <a:gd name="T23" fmla="*/ 255058 h 1167"/>
                    <a:gd name="T24" fmla="*/ 14632 w 33"/>
                    <a:gd name="T25" fmla="*/ 245295 h 1167"/>
                    <a:gd name="T26" fmla="*/ 18812 w 33"/>
                    <a:gd name="T27" fmla="*/ 232684 h 1167"/>
                    <a:gd name="T28" fmla="*/ 16722 w 33"/>
                    <a:gd name="T29" fmla="*/ 218447 h 1167"/>
                    <a:gd name="T30" fmla="*/ 20902 w 33"/>
                    <a:gd name="T31" fmla="*/ 201361 h 1167"/>
                    <a:gd name="T32" fmla="*/ 16722 w 33"/>
                    <a:gd name="T33" fmla="*/ 194039 h 1167"/>
                    <a:gd name="T34" fmla="*/ 20902 w 33"/>
                    <a:gd name="T35" fmla="*/ 187124 h 1167"/>
                    <a:gd name="T36" fmla="*/ 16722 w 33"/>
                    <a:gd name="T37" fmla="*/ 181022 h 1167"/>
                    <a:gd name="T38" fmla="*/ 16722 w 33"/>
                    <a:gd name="T39" fmla="*/ 178174 h 1167"/>
                    <a:gd name="T40" fmla="*/ 16722 w 33"/>
                    <a:gd name="T41" fmla="*/ 170039 h 1167"/>
                    <a:gd name="T42" fmla="*/ 14632 w 33"/>
                    <a:gd name="T43" fmla="*/ 146038 h 1167"/>
                    <a:gd name="T44" fmla="*/ 14632 w 33"/>
                    <a:gd name="T45" fmla="*/ 136682 h 1167"/>
                    <a:gd name="T46" fmla="*/ 14632 w 33"/>
                    <a:gd name="T47" fmla="*/ 128546 h 1167"/>
                    <a:gd name="T48" fmla="*/ 14632 w 33"/>
                    <a:gd name="T49" fmla="*/ 108613 h 1167"/>
                    <a:gd name="T50" fmla="*/ 27173 w 33"/>
                    <a:gd name="T51" fmla="*/ 104138 h 1167"/>
                    <a:gd name="T52" fmla="*/ 16722 w 33"/>
                    <a:gd name="T53" fmla="*/ 97223 h 1167"/>
                    <a:gd name="T54" fmla="*/ 4180 w 33"/>
                    <a:gd name="T55" fmla="*/ 91528 h 1167"/>
                    <a:gd name="T56" fmla="*/ 8361 w 33"/>
                    <a:gd name="T57" fmla="*/ 82172 h 1167"/>
                    <a:gd name="T58" fmla="*/ 4180 w 33"/>
                    <a:gd name="T59" fmla="*/ 79324 h 1167"/>
                    <a:gd name="T60" fmla="*/ 6271 w 33"/>
                    <a:gd name="T61" fmla="*/ 75256 h 1167"/>
                    <a:gd name="T62" fmla="*/ 16722 w 33"/>
                    <a:gd name="T63" fmla="*/ 68341 h 1167"/>
                    <a:gd name="T64" fmla="*/ 8361 w 33"/>
                    <a:gd name="T65" fmla="*/ 60612 h 1167"/>
                    <a:gd name="T66" fmla="*/ 12541 w 33"/>
                    <a:gd name="T67" fmla="*/ 56951 h 1167"/>
                    <a:gd name="T68" fmla="*/ 6271 w 33"/>
                    <a:gd name="T69" fmla="*/ 50442 h 1167"/>
                    <a:gd name="T70" fmla="*/ 6271 w 33"/>
                    <a:gd name="T71" fmla="*/ 43527 h 1167"/>
                    <a:gd name="T72" fmla="*/ 20902 w 33"/>
                    <a:gd name="T73" fmla="*/ 46781 h 1167"/>
                    <a:gd name="T74" fmla="*/ 10451 w 33"/>
                    <a:gd name="T75" fmla="*/ 34170 h 1167"/>
                    <a:gd name="T76" fmla="*/ 29263 w 33"/>
                    <a:gd name="T77" fmla="*/ 16678 h 1167"/>
                    <a:gd name="T78" fmla="*/ 31354 w 33"/>
                    <a:gd name="T79" fmla="*/ 11797 h 1167"/>
                    <a:gd name="T80" fmla="*/ 31354 w 33"/>
                    <a:gd name="T81" fmla="*/ 0 h 1167"/>
                    <a:gd name="T82" fmla="*/ 39715 w 33"/>
                    <a:gd name="T83" fmla="*/ 4881 h 1167"/>
                    <a:gd name="T84" fmla="*/ 33444 w 33"/>
                    <a:gd name="T85" fmla="*/ 15458 h 1167"/>
                    <a:gd name="T86" fmla="*/ 43895 w 33"/>
                    <a:gd name="T87" fmla="*/ 35798 h 1167"/>
                    <a:gd name="T88" fmla="*/ 50166 w 33"/>
                    <a:gd name="T89" fmla="*/ 69154 h 1167"/>
                    <a:gd name="T90" fmla="*/ 54346 w 33"/>
                    <a:gd name="T91" fmla="*/ 106579 h 1167"/>
                    <a:gd name="T92" fmla="*/ 56437 w 33"/>
                    <a:gd name="T93" fmla="*/ 136275 h 1167"/>
                    <a:gd name="T94" fmla="*/ 60617 w 33"/>
                    <a:gd name="T95" fmla="*/ 158242 h 1167"/>
                    <a:gd name="T96" fmla="*/ 56437 w 33"/>
                    <a:gd name="T97" fmla="*/ 204209 h 1167"/>
                    <a:gd name="T98" fmla="*/ 52256 w 33"/>
                    <a:gd name="T99" fmla="*/ 228210 h 1167"/>
                    <a:gd name="T100" fmla="*/ 48076 w 33"/>
                    <a:gd name="T101" fmla="*/ 259533 h 1167"/>
                    <a:gd name="T102" fmla="*/ 62707 w 33"/>
                    <a:gd name="T103" fmla="*/ 362044 h 1167"/>
                    <a:gd name="T104" fmla="*/ 62707 w 33"/>
                    <a:gd name="T105" fmla="*/ 389706 h 1167"/>
                    <a:gd name="T106" fmla="*/ 39715 w 33"/>
                    <a:gd name="T107" fmla="*/ 469030 h 1167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33"/>
                    <a:gd name="T163" fmla="*/ 0 h 1167"/>
                    <a:gd name="T164" fmla="*/ 33 w 33"/>
                    <a:gd name="T165" fmla="*/ 1167 h 1167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33" h="1167">
                      <a:moveTo>
                        <a:pt x="19" y="1153"/>
                      </a:moveTo>
                      <a:cubicBezTo>
                        <a:pt x="13" y="1139"/>
                        <a:pt x="19" y="1121"/>
                        <a:pt x="15" y="1105"/>
                      </a:cubicBezTo>
                      <a:cubicBezTo>
                        <a:pt x="15" y="1104"/>
                        <a:pt x="18" y="1106"/>
                        <a:pt x="17" y="1102"/>
                      </a:cubicBezTo>
                      <a:cubicBezTo>
                        <a:pt x="13" y="1087"/>
                        <a:pt x="16" y="1064"/>
                        <a:pt x="19" y="1046"/>
                      </a:cubicBezTo>
                      <a:cubicBezTo>
                        <a:pt x="20" y="1047"/>
                        <a:pt x="20" y="1047"/>
                        <a:pt x="20" y="1047"/>
                      </a:cubicBezTo>
                      <a:cubicBezTo>
                        <a:pt x="21" y="1043"/>
                        <a:pt x="18" y="1039"/>
                        <a:pt x="18" y="1035"/>
                      </a:cubicBezTo>
                      <a:cubicBezTo>
                        <a:pt x="19" y="1035"/>
                        <a:pt x="19" y="1037"/>
                        <a:pt x="20" y="1036"/>
                      </a:cubicBezTo>
                      <a:cubicBezTo>
                        <a:pt x="18" y="1035"/>
                        <a:pt x="19" y="1029"/>
                        <a:pt x="18" y="1028"/>
                      </a:cubicBezTo>
                      <a:cubicBezTo>
                        <a:pt x="18" y="1026"/>
                        <a:pt x="20" y="1026"/>
                        <a:pt x="20" y="1025"/>
                      </a:cubicBezTo>
                      <a:cubicBezTo>
                        <a:pt x="18" y="1022"/>
                        <a:pt x="18" y="1022"/>
                        <a:pt x="18" y="1022"/>
                      </a:cubicBezTo>
                      <a:cubicBezTo>
                        <a:pt x="14" y="1017"/>
                        <a:pt x="19" y="1008"/>
                        <a:pt x="16" y="1001"/>
                      </a:cubicBezTo>
                      <a:cubicBezTo>
                        <a:pt x="17" y="1001"/>
                        <a:pt x="17" y="1002"/>
                        <a:pt x="18" y="1001"/>
                      </a:cubicBezTo>
                      <a:cubicBezTo>
                        <a:pt x="15" y="988"/>
                        <a:pt x="15" y="973"/>
                        <a:pt x="14" y="958"/>
                      </a:cubicBezTo>
                      <a:cubicBezTo>
                        <a:pt x="15" y="959"/>
                        <a:pt x="16" y="959"/>
                        <a:pt x="17" y="959"/>
                      </a:cubicBezTo>
                      <a:cubicBezTo>
                        <a:pt x="15" y="958"/>
                        <a:pt x="14" y="954"/>
                        <a:pt x="14" y="950"/>
                      </a:cubicBezTo>
                      <a:cubicBezTo>
                        <a:pt x="16" y="948"/>
                        <a:pt x="12" y="943"/>
                        <a:pt x="13" y="939"/>
                      </a:cubicBezTo>
                      <a:cubicBezTo>
                        <a:pt x="14" y="939"/>
                        <a:pt x="14" y="939"/>
                        <a:pt x="14" y="939"/>
                      </a:cubicBezTo>
                      <a:cubicBezTo>
                        <a:pt x="12" y="936"/>
                        <a:pt x="15" y="934"/>
                        <a:pt x="12" y="932"/>
                      </a:cubicBezTo>
                      <a:cubicBezTo>
                        <a:pt x="14" y="929"/>
                        <a:pt x="14" y="929"/>
                        <a:pt x="14" y="929"/>
                      </a:cubicBezTo>
                      <a:cubicBezTo>
                        <a:pt x="11" y="928"/>
                        <a:pt x="16" y="925"/>
                        <a:pt x="14" y="922"/>
                      </a:cubicBezTo>
                      <a:cubicBezTo>
                        <a:pt x="13" y="922"/>
                        <a:pt x="13" y="922"/>
                        <a:pt x="13" y="922"/>
                      </a:cubicBezTo>
                      <a:cubicBezTo>
                        <a:pt x="13" y="920"/>
                        <a:pt x="14" y="918"/>
                        <a:pt x="14" y="916"/>
                      </a:cubicBezTo>
                      <a:cubicBezTo>
                        <a:pt x="14" y="916"/>
                        <a:pt x="14" y="916"/>
                        <a:pt x="14" y="916"/>
                      </a:cubicBezTo>
                      <a:cubicBezTo>
                        <a:pt x="13" y="910"/>
                        <a:pt x="15" y="907"/>
                        <a:pt x="13" y="907"/>
                      </a:cubicBezTo>
                      <a:cubicBezTo>
                        <a:pt x="15" y="905"/>
                        <a:pt x="13" y="912"/>
                        <a:pt x="16" y="909"/>
                      </a:cubicBezTo>
                      <a:cubicBezTo>
                        <a:pt x="14" y="891"/>
                        <a:pt x="14" y="872"/>
                        <a:pt x="14" y="854"/>
                      </a:cubicBezTo>
                      <a:cubicBezTo>
                        <a:pt x="15" y="851"/>
                        <a:pt x="15" y="850"/>
                        <a:pt x="16" y="850"/>
                      </a:cubicBezTo>
                      <a:cubicBezTo>
                        <a:pt x="16" y="848"/>
                        <a:pt x="16" y="843"/>
                        <a:pt x="15" y="841"/>
                      </a:cubicBezTo>
                      <a:cubicBezTo>
                        <a:pt x="15" y="842"/>
                        <a:pt x="16" y="840"/>
                        <a:pt x="16" y="839"/>
                      </a:cubicBezTo>
                      <a:cubicBezTo>
                        <a:pt x="17" y="836"/>
                        <a:pt x="13" y="835"/>
                        <a:pt x="15" y="832"/>
                      </a:cubicBezTo>
                      <a:cubicBezTo>
                        <a:pt x="15" y="833"/>
                        <a:pt x="16" y="833"/>
                        <a:pt x="17" y="833"/>
                      </a:cubicBezTo>
                      <a:cubicBezTo>
                        <a:pt x="15" y="830"/>
                        <a:pt x="15" y="826"/>
                        <a:pt x="15" y="822"/>
                      </a:cubicBezTo>
                      <a:cubicBezTo>
                        <a:pt x="15" y="822"/>
                        <a:pt x="15" y="823"/>
                        <a:pt x="16" y="823"/>
                      </a:cubicBezTo>
                      <a:cubicBezTo>
                        <a:pt x="14" y="819"/>
                        <a:pt x="16" y="816"/>
                        <a:pt x="15" y="812"/>
                      </a:cubicBezTo>
                      <a:cubicBezTo>
                        <a:pt x="16" y="814"/>
                        <a:pt x="16" y="814"/>
                        <a:pt x="16" y="814"/>
                      </a:cubicBezTo>
                      <a:cubicBezTo>
                        <a:pt x="18" y="808"/>
                        <a:pt x="14" y="812"/>
                        <a:pt x="15" y="807"/>
                      </a:cubicBezTo>
                      <a:cubicBezTo>
                        <a:pt x="15" y="808"/>
                        <a:pt x="16" y="808"/>
                        <a:pt x="16" y="808"/>
                      </a:cubicBezTo>
                      <a:cubicBezTo>
                        <a:pt x="14" y="803"/>
                        <a:pt x="14" y="796"/>
                        <a:pt x="14" y="791"/>
                      </a:cubicBezTo>
                      <a:cubicBezTo>
                        <a:pt x="14" y="791"/>
                        <a:pt x="14" y="791"/>
                        <a:pt x="14" y="791"/>
                      </a:cubicBezTo>
                      <a:cubicBezTo>
                        <a:pt x="14" y="786"/>
                        <a:pt x="15" y="781"/>
                        <a:pt x="14" y="776"/>
                      </a:cubicBezTo>
                      <a:cubicBezTo>
                        <a:pt x="14" y="774"/>
                        <a:pt x="17" y="776"/>
                        <a:pt x="16" y="771"/>
                      </a:cubicBezTo>
                      <a:cubicBezTo>
                        <a:pt x="14" y="771"/>
                        <a:pt x="15" y="762"/>
                        <a:pt x="12" y="765"/>
                      </a:cubicBezTo>
                      <a:cubicBezTo>
                        <a:pt x="13" y="761"/>
                        <a:pt x="14" y="753"/>
                        <a:pt x="13" y="750"/>
                      </a:cubicBezTo>
                      <a:cubicBezTo>
                        <a:pt x="14" y="752"/>
                        <a:pt x="16" y="748"/>
                        <a:pt x="16" y="752"/>
                      </a:cubicBezTo>
                      <a:cubicBezTo>
                        <a:pt x="18" y="749"/>
                        <a:pt x="18" y="749"/>
                        <a:pt x="18" y="749"/>
                      </a:cubicBezTo>
                      <a:cubicBezTo>
                        <a:pt x="19" y="749"/>
                        <a:pt x="18" y="752"/>
                        <a:pt x="19" y="751"/>
                      </a:cubicBezTo>
                      <a:cubicBezTo>
                        <a:pt x="19" y="749"/>
                        <a:pt x="18" y="744"/>
                        <a:pt x="18" y="742"/>
                      </a:cubicBezTo>
                      <a:cubicBezTo>
                        <a:pt x="17" y="738"/>
                        <a:pt x="13" y="735"/>
                        <a:pt x="13" y="730"/>
                      </a:cubicBezTo>
                      <a:cubicBezTo>
                        <a:pt x="14" y="732"/>
                        <a:pt x="16" y="728"/>
                        <a:pt x="17" y="730"/>
                      </a:cubicBezTo>
                      <a:cubicBezTo>
                        <a:pt x="11" y="722"/>
                        <a:pt x="11" y="722"/>
                        <a:pt x="11" y="722"/>
                      </a:cubicBezTo>
                      <a:cubicBezTo>
                        <a:pt x="11" y="720"/>
                        <a:pt x="14" y="721"/>
                        <a:pt x="13" y="719"/>
                      </a:cubicBezTo>
                      <a:cubicBezTo>
                        <a:pt x="12" y="719"/>
                        <a:pt x="12" y="718"/>
                        <a:pt x="11" y="717"/>
                      </a:cubicBezTo>
                      <a:cubicBezTo>
                        <a:pt x="11" y="716"/>
                        <a:pt x="10" y="709"/>
                        <a:pt x="13" y="708"/>
                      </a:cubicBezTo>
                      <a:cubicBezTo>
                        <a:pt x="14" y="707"/>
                        <a:pt x="14" y="711"/>
                        <a:pt x="15" y="709"/>
                      </a:cubicBezTo>
                      <a:cubicBezTo>
                        <a:pt x="15" y="706"/>
                        <a:pt x="14" y="706"/>
                        <a:pt x="14" y="702"/>
                      </a:cubicBezTo>
                      <a:cubicBezTo>
                        <a:pt x="14" y="702"/>
                        <a:pt x="14" y="702"/>
                        <a:pt x="14" y="702"/>
                      </a:cubicBezTo>
                      <a:cubicBezTo>
                        <a:pt x="14" y="700"/>
                        <a:pt x="13" y="695"/>
                        <a:pt x="11" y="698"/>
                      </a:cubicBezTo>
                      <a:cubicBezTo>
                        <a:pt x="11" y="699"/>
                        <a:pt x="13" y="697"/>
                        <a:pt x="12" y="699"/>
                      </a:cubicBezTo>
                      <a:cubicBezTo>
                        <a:pt x="11" y="698"/>
                        <a:pt x="10" y="694"/>
                        <a:pt x="10" y="690"/>
                      </a:cubicBezTo>
                      <a:cubicBezTo>
                        <a:pt x="11" y="691"/>
                        <a:pt x="11" y="691"/>
                        <a:pt x="12" y="692"/>
                      </a:cubicBezTo>
                      <a:cubicBezTo>
                        <a:pt x="10" y="687"/>
                        <a:pt x="9" y="682"/>
                        <a:pt x="8" y="677"/>
                      </a:cubicBezTo>
                      <a:cubicBezTo>
                        <a:pt x="7" y="677"/>
                        <a:pt x="11" y="679"/>
                        <a:pt x="10" y="680"/>
                      </a:cubicBezTo>
                      <a:cubicBezTo>
                        <a:pt x="12" y="673"/>
                        <a:pt x="8" y="666"/>
                        <a:pt x="10" y="660"/>
                      </a:cubicBezTo>
                      <a:cubicBezTo>
                        <a:pt x="10" y="661"/>
                        <a:pt x="8" y="661"/>
                        <a:pt x="9" y="661"/>
                      </a:cubicBezTo>
                      <a:cubicBezTo>
                        <a:pt x="9" y="657"/>
                        <a:pt x="11" y="658"/>
                        <a:pt x="10" y="655"/>
                      </a:cubicBezTo>
                      <a:cubicBezTo>
                        <a:pt x="11" y="655"/>
                        <a:pt x="10" y="653"/>
                        <a:pt x="9" y="651"/>
                      </a:cubicBezTo>
                      <a:cubicBezTo>
                        <a:pt x="9" y="649"/>
                        <a:pt x="10" y="650"/>
                        <a:pt x="10" y="652"/>
                      </a:cubicBezTo>
                      <a:cubicBezTo>
                        <a:pt x="9" y="649"/>
                        <a:pt x="7" y="637"/>
                        <a:pt x="9" y="630"/>
                      </a:cubicBezTo>
                      <a:cubicBezTo>
                        <a:pt x="8" y="630"/>
                        <a:pt x="6" y="626"/>
                        <a:pt x="7" y="624"/>
                      </a:cubicBezTo>
                      <a:cubicBezTo>
                        <a:pt x="8" y="625"/>
                        <a:pt x="8" y="625"/>
                        <a:pt x="8" y="625"/>
                      </a:cubicBezTo>
                      <a:cubicBezTo>
                        <a:pt x="9" y="623"/>
                        <a:pt x="8" y="619"/>
                        <a:pt x="9" y="619"/>
                      </a:cubicBezTo>
                      <a:cubicBezTo>
                        <a:pt x="7" y="615"/>
                        <a:pt x="11" y="632"/>
                        <a:pt x="10" y="627"/>
                      </a:cubicBezTo>
                      <a:cubicBezTo>
                        <a:pt x="11" y="626"/>
                        <a:pt x="7" y="621"/>
                        <a:pt x="9" y="622"/>
                      </a:cubicBezTo>
                      <a:cubicBezTo>
                        <a:pt x="9" y="619"/>
                        <a:pt x="7" y="616"/>
                        <a:pt x="9" y="613"/>
                      </a:cubicBezTo>
                      <a:cubicBezTo>
                        <a:pt x="9" y="613"/>
                        <a:pt x="11" y="615"/>
                        <a:pt x="11" y="613"/>
                      </a:cubicBezTo>
                      <a:cubicBezTo>
                        <a:pt x="11" y="608"/>
                        <a:pt x="10" y="611"/>
                        <a:pt x="10" y="608"/>
                      </a:cubicBezTo>
                      <a:cubicBezTo>
                        <a:pt x="9" y="605"/>
                        <a:pt x="9" y="605"/>
                        <a:pt x="9" y="605"/>
                      </a:cubicBezTo>
                      <a:cubicBezTo>
                        <a:pt x="7" y="605"/>
                        <a:pt x="9" y="601"/>
                        <a:pt x="7" y="603"/>
                      </a:cubicBezTo>
                      <a:cubicBezTo>
                        <a:pt x="9" y="602"/>
                        <a:pt x="7" y="596"/>
                        <a:pt x="9" y="597"/>
                      </a:cubicBezTo>
                      <a:cubicBezTo>
                        <a:pt x="11" y="597"/>
                        <a:pt x="11" y="597"/>
                        <a:pt x="11" y="597"/>
                      </a:cubicBezTo>
                      <a:cubicBezTo>
                        <a:pt x="11" y="595"/>
                        <a:pt x="9" y="594"/>
                        <a:pt x="8" y="592"/>
                      </a:cubicBezTo>
                      <a:cubicBezTo>
                        <a:pt x="8" y="592"/>
                        <a:pt x="9" y="592"/>
                        <a:pt x="9" y="592"/>
                      </a:cubicBezTo>
                      <a:cubicBezTo>
                        <a:pt x="6" y="591"/>
                        <a:pt x="9" y="587"/>
                        <a:pt x="7" y="585"/>
                      </a:cubicBezTo>
                      <a:cubicBezTo>
                        <a:pt x="8" y="581"/>
                        <a:pt x="7" y="574"/>
                        <a:pt x="9" y="572"/>
                      </a:cubicBezTo>
                      <a:cubicBezTo>
                        <a:pt x="8" y="569"/>
                        <a:pt x="7" y="566"/>
                        <a:pt x="8" y="562"/>
                      </a:cubicBezTo>
                      <a:cubicBezTo>
                        <a:pt x="8" y="563"/>
                        <a:pt x="8" y="564"/>
                        <a:pt x="9" y="564"/>
                      </a:cubicBezTo>
                      <a:cubicBezTo>
                        <a:pt x="10" y="562"/>
                        <a:pt x="9" y="561"/>
                        <a:pt x="8" y="559"/>
                      </a:cubicBezTo>
                      <a:cubicBezTo>
                        <a:pt x="9" y="560"/>
                        <a:pt x="10" y="555"/>
                        <a:pt x="11" y="552"/>
                      </a:cubicBezTo>
                      <a:cubicBezTo>
                        <a:pt x="10" y="549"/>
                        <a:pt x="9" y="550"/>
                        <a:pt x="8" y="550"/>
                      </a:cubicBezTo>
                      <a:cubicBezTo>
                        <a:pt x="11" y="547"/>
                        <a:pt x="6" y="541"/>
                        <a:pt x="8" y="537"/>
                      </a:cubicBezTo>
                      <a:cubicBezTo>
                        <a:pt x="9" y="538"/>
                        <a:pt x="10" y="542"/>
                        <a:pt x="11" y="539"/>
                      </a:cubicBezTo>
                      <a:cubicBezTo>
                        <a:pt x="14" y="536"/>
                        <a:pt x="8" y="533"/>
                        <a:pt x="10" y="529"/>
                      </a:cubicBezTo>
                      <a:cubicBezTo>
                        <a:pt x="7" y="530"/>
                        <a:pt x="7" y="530"/>
                        <a:pt x="7" y="530"/>
                      </a:cubicBezTo>
                      <a:cubicBezTo>
                        <a:pt x="9" y="528"/>
                        <a:pt x="6" y="523"/>
                        <a:pt x="8" y="523"/>
                      </a:cubicBezTo>
                      <a:cubicBezTo>
                        <a:pt x="8" y="522"/>
                        <a:pt x="9" y="518"/>
                        <a:pt x="7" y="518"/>
                      </a:cubicBezTo>
                      <a:cubicBezTo>
                        <a:pt x="9" y="511"/>
                        <a:pt x="5" y="500"/>
                        <a:pt x="10" y="495"/>
                      </a:cubicBezTo>
                      <a:cubicBezTo>
                        <a:pt x="10" y="494"/>
                        <a:pt x="10" y="491"/>
                        <a:pt x="9" y="492"/>
                      </a:cubicBezTo>
                      <a:cubicBezTo>
                        <a:pt x="7" y="494"/>
                        <a:pt x="10" y="494"/>
                        <a:pt x="9" y="495"/>
                      </a:cubicBezTo>
                      <a:cubicBezTo>
                        <a:pt x="9" y="494"/>
                        <a:pt x="8" y="494"/>
                        <a:pt x="8" y="494"/>
                      </a:cubicBezTo>
                      <a:cubicBezTo>
                        <a:pt x="8" y="491"/>
                        <a:pt x="8" y="489"/>
                        <a:pt x="11" y="492"/>
                      </a:cubicBezTo>
                      <a:cubicBezTo>
                        <a:pt x="12" y="486"/>
                        <a:pt x="6" y="486"/>
                        <a:pt x="7" y="479"/>
                      </a:cubicBezTo>
                      <a:cubicBezTo>
                        <a:pt x="8" y="480"/>
                        <a:pt x="9" y="479"/>
                        <a:pt x="8" y="477"/>
                      </a:cubicBezTo>
                      <a:cubicBezTo>
                        <a:pt x="7" y="473"/>
                        <a:pt x="7" y="473"/>
                        <a:pt x="7" y="473"/>
                      </a:cubicBezTo>
                      <a:cubicBezTo>
                        <a:pt x="7" y="469"/>
                        <a:pt x="9" y="471"/>
                        <a:pt x="11" y="471"/>
                      </a:cubicBezTo>
                      <a:cubicBezTo>
                        <a:pt x="11" y="469"/>
                        <a:pt x="11" y="466"/>
                        <a:pt x="9" y="465"/>
                      </a:cubicBezTo>
                      <a:cubicBezTo>
                        <a:pt x="12" y="462"/>
                        <a:pt x="12" y="462"/>
                        <a:pt x="12" y="462"/>
                      </a:cubicBezTo>
                      <a:cubicBezTo>
                        <a:pt x="10" y="464"/>
                        <a:pt x="10" y="460"/>
                        <a:pt x="10" y="459"/>
                      </a:cubicBezTo>
                      <a:cubicBezTo>
                        <a:pt x="10" y="460"/>
                        <a:pt x="10" y="460"/>
                        <a:pt x="10" y="460"/>
                      </a:cubicBezTo>
                      <a:cubicBezTo>
                        <a:pt x="11" y="459"/>
                        <a:pt x="11" y="457"/>
                        <a:pt x="11" y="455"/>
                      </a:cubicBezTo>
                      <a:cubicBezTo>
                        <a:pt x="9" y="456"/>
                        <a:pt x="9" y="458"/>
                        <a:pt x="9" y="460"/>
                      </a:cubicBezTo>
                      <a:cubicBezTo>
                        <a:pt x="8" y="459"/>
                        <a:pt x="8" y="457"/>
                        <a:pt x="7" y="455"/>
                      </a:cubicBezTo>
                      <a:cubicBezTo>
                        <a:pt x="9" y="456"/>
                        <a:pt x="8" y="451"/>
                        <a:pt x="9" y="450"/>
                      </a:cubicBezTo>
                      <a:cubicBezTo>
                        <a:pt x="9" y="448"/>
                        <a:pt x="7" y="447"/>
                        <a:pt x="7" y="447"/>
                      </a:cubicBezTo>
                      <a:cubicBezTo>
                        <a:pt x="8" y="447"/>
                        <a:pt x="7" y="443"/>
                        <a:pt x="8" y="445"/>
                      </a:cubicBezTo>
                      <a:cubicBezTo>
                        <a:pt x="9" y="446"/>
                        <a:pt x="8" y="446"/>
                        <a:pt x="8" y="448"/>
                      </a:cubicBezTo>
                      <a:cubicBezTo>
                        <a:pt x="9" y="446"/>
                        <a:pt x="11" y="446"/>
                        <a:pt x="10" y="443"/>
                      </a:cubicBezTo>
                      <a:cubicBezTo>
                        <a:pt x="9" y="441"/>
                        <a:pt x="6" y="444"/>
                        <a:pt x="7" y="440"/>
                      </a:cubicBezTo>
                      <a:cubicBezTo>
                        <a:pt x="8" y="441"/>
                        <a:pt x="8" y="441"/>
                        <a:pt x="9" y="442"/>
                      </a:cubicBezTo>
                      <a:cubicBezTo>
                        <a:pt x="10" y="438"/>
                        <a:pt x="10" y="438"/>
                        <a:pt x="10" y="438"/>
                      </a:cubicBezTo>
                      <a:cubicBezTo>
                        <a:pt x="8" y="438"/>
                        <a:pt x="8" y="438"/>
                        <a:pt x="8" y="438"/>
                      </a:cubicBezTo>
                      <a:cubicBezTo>
                        <a:pt x="9" y="437"/>
                        <a:pt x="9" y="438"/>
                        <a:pt x="9" y="438"/>
                      </a:cubicBezTo>
                      <a:cubicBezTo>
                        <a:pt x="7" y="436"/>
                        <a:pt x="8" y="432"/>
                        <a:pt x="7" y="431"/>
                      </a:cubicBezTo>
                      <a:cubicBezTo>
                        <a:pt x="6" y="429"/>
                        <a:pt x="8" y="427"/>
                        <a:pt x="8" y="425"/>
                      </a:cubicBezTo>
                      <a:cubicBezTo>
                        <a:pt x="8" y="425"/>
                        <a:pt x="8" y="425"/>
                        <a:pt x="8" y="425"/>
                      </a:cubicBezTo>
                      <a:cubicBezTo>
                        <a:pt x="9" y="423"/>
                        <a:pt x="8" y="420"/>
                        <a:pt x="7" y="418"/>
                      </a:cubicBezTo>
                      <a:cubicBezTo>
                        <a:pt x="8" y="418"/>
                        <a:pt x="8" y="418"/>
                        <a:pt x="8" y="418"/>
                      </a:cubicBezTo>
                      <a:cubicBezTo>
                        <a:pt x="8" y="417"/>
                        <a:pt x="7" y="414"/>
                        <a:pt x="7" y="412"/>
                      </a:cubicBezTo>
                      <a:cubicBezTo>
                        <a:pt x="8" y="409"/>
                        <a:pt x="13" y="411"/>
                        <a:pt x="11" y="407"/>
                      </a:cubicBezTo>
                      <a:cubicBezTo>
                        <a:pt x="11" y="404"/>
                        <a:pt x="8" y="402"/>
                        <a:pt x="7" y="404"/>
                      </a:cubicBezTo>
                      <a:cubicBezTo>
                        <a:pt x="8" y="398"/>
                        <a:pt x="5" y="391"/>
                        <a:pt x="8" y="386"/>
                      </a:cubicBezTo>
                      <a:cubicBezTo>
                        <a:pt x="7" y="385"/>
                        <a:pt x="7" y="386"/>
                        <a:pt x="6" y="384"/>
                      </a:cubicBezTo>
                      <a:cubicBezTo>
                        <a:pt x="7" y="376"/>
                        <a:pt x="4" y="366"/>
                        <a:pt x="7" y="359"/>
                      </a:cubicBezTo>
                      <a:cubicBezTo>
                        <a:pt x="8" y="362"/>
                        <a:pt x="9" y="359"/>
                        <a:pt x="10" y="359"/>
                      </a:cubicBezTo>
                      <a:cubicBezTo>
                        <a:pt x="8" y="357"/>
                        <a:pt x="11" y="357"/>
                        <a:pt x="9" y="356"/>
                      </a:cubicBezTo>
                      <a:cubicBezTo>
                        <a:pt x="7" y="356"/>
                        <a:pt x="7" y="356"/>
                        <a:pt x="6" y="359"/>
                      </a:cubicBezTo>
                      <a:cubicBezTo>
                        <a:pt x="5" y="354"/>
                        <a:pt x="5" y="346"/>
                        <a:pt x="7" y="343"/>
                      </a:cubicBezTo>
                      <a:cubicBezTo>
                        <a:pt x="6" y="344"/>
                        <a:pt x="6" y="343"/>
                        <a:pt x="5" y="342"/>
                      </a:cubicBezTo>
                      <a:cubicBezTo>
                        <a:pt x="8" y="343"/>
                        <a:pt x="8" y="339"/>
                        <a:pt x="7" y="336"/>
                      </a:cubicBezTo>
                      <a:cubicBezTo>
                        <a:pt x="6" y="336"/>
                        <a:pt x="6" y="336"/>
                        <a:pt x="6" y="336"/>
                      </a:cubicBezTo>
                      <a:cubicBezTo>
                        <a:pt x="7" y="334"/>
                        <a:pt x="7" y="334"/>
                        <a:pt x="7" y="334"/>
                      </a:cubicBezTo>
                      <a:cubicBezTo>
                        <a:pt x="7" y="333"/>
                        <a:pt x="4" y="333"/>
                        <a:pt x="5" y="330"/>
                      </a:cubicBezTo>
                      <a:cubicBezTo>
                        <a:pt x="6" y="330"/>
                        <a:pt x="7" y="330"/>
                        <a:pt x="7" y="329"/>
                      </a:cubicBezTo>
                      <a:cubicBezTo>
                        <a:pt x="6" y="326"/>
                        <a:pt x="4" y="322"/>
                        <a:pt x="5" y="319"/>
                      </a:cubicBezTo>
                      <a:cubicBezTo>
                        <a:pt x="7" y="316"/>
                        <a:pt x="7" y="316"/>
                        <a:pt x="7" y="316"/>
                      </a:cubicBezTo>
                      <a:cubicBezTo>
                        <a:pt x="7" y="315"/>
                        <a:pt x="6" y="313"/>
                        <a:pt x="5" y="315"/>
                      </a:cubicBezTo>
                      <a:cubicBezTo>
                        <a:pt x="6" y="310"/>
                        <a:pt x="6" y="306"/>
                        <a:pt x="8" y="304"/>
                      </a:cubicBezTo>
                      <a:cubicBezTo>
                        <a:pt x="4" y="295"/>
                        <a:pt x="4" y="281"/>
                        <a:pt x="4" y="271"/>
                      </a:cubicBezTo>
                      <a:cubicBezTo>
                        <a:pt x="5" y="271"/>
                        <a:pt x="5" y="271"/>
                        <a:pt x="5" y="271"/>
                      </a:cubicBezTo>
                      <a:cubicBezTo>
                        <a:pt x="6" y="268"/>
                        <a:pt x="3" y="269"/>
                        <a:pt x="4" y="267"/>
                      </a:cubicBezTo>
                      <a:cubicBezTo>
                        <a:pt x="5" y="268"/>
                        <a:pt x="6" y="265"/>
                        <a:pt x="7" y="267"/>
                      </a:cubicBezTo>
                      <a:cubicBezTo>
                        <a:pt x="9" y="263"/>
                        <a:pt x="6" y="262"/>
                        <a:pt x="5" y="259"/>
                      </a:cubicBezTo>
                      <a:cubicBezTo>
                        <a:pt x="4" y="259"/>
                        <a:pt x="6" y="262"/>
                        <a:pt x="4" y="261"/>
                      </a:cubicBezTo>
                      <a:cubicBezTo>
                        <a:pt x="4" y="261"/>
                        <a:pt x="5" y="255"/>
                        <a:pt x="3" y="255"/>
                      </a:cubicBezTo>
                      <a:cubicBezTo>
                        <a:pt x="4" y="254"/>
                        <a:pt x="6" y="254"/>
                        <a:pt x="6" y="255"/>
                      </a:cubicBezTo>
                      <a:cubicBezTo>
                        <a:pt x="5" y="252"/>
                        <a:pt x="5" y="252"/>
                        <a:pt x="5" y="252"/>
                      </a:cubicBezTo>
                      <a:cubicBezTo>
                        <a:pt x="8" y="249"/>
                        <a:pt x="10" y="260"/>
                        <a:pt x="13" y="256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5" y="252"/>
                        <a:pt x="15" y="260"/>
                        <a:pt x="16" y="254"/>
                      </a:cubicBezTo>
                      <a:cubicBezTo>
                        <a:pt x="15" y="252"/>
                        <a:pt x="12" y="249"/>
                        <a:pt x="11" y="252"/>
                      </a:cubicBezTo>
                      <a:cubicBezTo>
                        <a:pt x="10" y="246"/>
                        <a:pt x="6" y="249"/>
                        <a:pt x="6" y="244"/>
                      </a:cubicBezTo>
                      <a:cubicBezTo>
                        <a:pt x="7" y="242"/>
                        <a:pt x="6" y="248"/>
                        <a:pt x="8" y="247"/>
                      </a:cubicBezTo>
                      <a:cubicBezTo>
                        <a:pt x="10" y="244"/>
                        <a:pt x="7" y="242"/>
                        <a:pt x="8" y="239"/>
                      </a:cubicBezTo>
                      <a:cubicBezTo>
                        <a:pt x="7" y="242"/>
                        <a:pt x="5" y="240"/>
                        <a:pt x="4" y="238"/>
                      </a:cubicBezTo>
                      <a:cubicBezTo>
                        <a:pt x="5" y="235"/>
                        <a:pt x="6" y="240"/>
                        <a:pt x="6" y="236"/>
                      </a:cubicBezTo>
                      <a:cubicBezTo>
                        <a:pt x="5" y="235"/>
                        <a:pt x="4" y="231"/>
                        <a:pt x="4" y="235"/>
                      </a:cubicBezTo>
                      <a:cubicBezTo>
                        <a:pt x="1" y="233"/>
                        <a:pt x="4" y="230"/>
                        <a:pt x="2" y="228"/>
                      </a:cubicBezTo>
                      <a:cubicBezTo>
                        <a:pt x="4" y="227"/>
                        <a:pt x="7" y="232"/>
                        <a:pt x="8" y="228"/>
                      </a:cubicBezTo>
                      <a:cubicBezTo>
                        <a:pt x="6" y="228"/>
                        <a:pt x="5" y="222"/>
                        <a:pt x="2" y="225"/>
                      </a:cubicBezTo>
                      <a:cubicBezTo>
                        <a:pt x="3" y="223"/>
                        <a:pt x="4" y="223"/>
                        <a:pt x="5" y="224"/>
                      </a:cubicBezTo>
                      <a:cubicBezTo>
                        <a:pt x="7" y="221"/>
                        <a:pt x="2" y="218"/>
                        <a:pt x="6" y="217"/>
                      </a:cubicBezTo>
                      <a:cubicBezTo>
                        <a:pt x="4" y="216"/>
                        <a:pt x="4" y="216"/>
                        <a:pt x="4" y="216"/>
                      </a:cubicBezTo>
                      <a:cubicBezTo>
                        <a:pt x="4" y="215"/>
                        <a:pt x="5" y="214"/>
                        <a:pt x="6" y="213"/>
                      </a:cubicBezTo>
                      <a:cubicBezTo>
                        <a:pt x="6" y="211"/>
                        <a:pt x="3" y="206"/>
                        <a:pt x="6" y="206"/>
                      </a:cubicBezTo>
                      <a:cubicBezTo>
                        <a:pt x="6" y="205"/>
                        <a:pt x="6" y="200"/>
                        <a:pt x="4" y="202"/>
                      </a:cubicBezTo>
                      <a:cubicBezTo>
                        <a:pt x="3" y="205"/>
                        <a:pt x="6" y="206"/>
                        <a:pt x="3" y="207"/>
                      </a:cubicBezTo>
                      <a:cubicBezTo>
                        <a:pt x="5" y="205"/>
                        <a:pt x="3" y="203"/>
                        <a:pt x="2" y="201"/>
                      </a:cubicBezTo>
                      <a:cubicBezTo>
                        <a:pt x="3" y="201"/>
                        <a:pt x="3" y="201"/>
                        <a:pt x="3" y="201"/>
                      </a:cubicBezTo>
                      <a:cubicBezTo>
                        <a:pt x="2" y="200"/>
                        <a:pt x="3" y="197"/>
                        <a:pt x="2" y="196"/>
                      </a:cubicBezTo>
                      <a:cubicBezTo>
                        <a:pt x="2" y="197"/>
                        <a:pt x="3" y="197"/>
                        <a:pt x="3" y="196"/>
                      </a:cubicBezTo>
                      <a:cubicBezTo>
                        <a:pt x="2" y="195"/>
                        <a:pt x="2" y="195"/>
                        <a:pt x="2" y="195"/>
                      </a:cubicBezTo>
                      <a:cubicBezTo>
                        <a:pt x="1" y="190"/>
                        <a:pt x="4" y="194"/>
                        <a:pt x="4" y="189"/>
                      </a:cubicBezTo>
                      <a:cubicBezTo>
                        <a:pt x="5" y="193"/>
                        <a:pt x="5" y="193"/>
                        <a:pt x="5" y="193"/>
                      </a:cubicBezTo>
                      <a:cubicBezTo>
                        <a:pt x="5" y="192"/>
                        <a:pt x="7" y="190"/>
                        <a:pt x="6" y="188"/>
                      </a:cubicBezTo>
                      <a:cubicBezTo>
                        <a:pt x="5" y="188"/>
                        <a:pt x="3" y="186"/>
                        <a:pt x="1" y="185"/>
                      </a:cubicBezTo>
                      <a:cubicBezTo>
                        <a:pt x="1" y="183"/>
                        <a:pt x="3" y="184"/>
                        <a:pt x="2" y="182"/>
                      </a:cubicBezTo>
                      <a:cubicBezTo>
                        <a:pt x="3" y="185"/>
                        <a:pt x="3" y="185"/>
                        <a:pt x="3" y="185"/>
                      </a:cubicBezTo>
                      <a:cubicBezTo>
                        <a:pt x="4" y="186"/>
                        <a:pt x="6" y="183"/>
                        <a:pt x="6" y="180"/>
                      </a:cubicBezTo>
                      <a:cubicBezTo>
                        <a:pt x="5" y="178"/>
                        <a:pt x="3" y="174"/>
                        <a:pt x="2" y="178"/>
                      </a:cubicBezTo>
                      <a:cubicBezTo>
                        <a:pt x="2" y="176"/>
                        <a:pt x="3" y="174"/>
                        <a:pt x="4" y="175"/>
                      </a:cubicBezTo>
                      <a:cubicBezTo>
                        <a:pt x="4" y="171"/>
                        <a:pt x="3" y="176"/>
                        <a:pt x="2" y="172"/>
                      </a:cubicBezTo>
                      <a:cubicBezTo>
                        <a:pt x="3" y="171"/>
                        <a:pt x="4" y="167"/>
                        <a:pt x="6" y="165"/>
                      </a:cubicBezTo>
                      <a:cubicBezTo>
                        <a:pt x="8" y="168"/>
                        <a:pt x="8" y="168"/>
                        <a:pt x="8" y="168"/>
                      </a:cubicBezTo>
                      <a:cubicBezTo>
                        <a:pt x="8" y="166"/>
                        <a:pt x="8" y="166"/>
                        <a:pt x="8" y="166"/>
                      </a:cubicBezTo>
                      <a:cubicBezTo>
                        <a:pt x="10" y="169"/>
                        <a:pt x="10" y="164"/>
                        <a:pt x="12" y="166"/>
                      </a:cubicBezTo>
                      <a:cubicBezTo>
                        <a:pt x="12" y="164"/>
                        <a:pt x="12" y="162"/>
                        <a:pt x="11" y="161"/>
                      </a:cubicBezTo>
                      <a:cubicBezTo>
                        <a:pt x="8" y="165"/>
                        <a:pt x="6" y="156"/>
                        <a:pt x="3" y="157"/>
                      </a:cubicBezTo>
                      <a:cubicBezTo>
                        <a:pt x="2" y="151"/>
                        <a:pt x="11" y="154"/>
                        <a:pt x="6" y="147"/>
                      </a:cubicBezTo>
                      <a:cubicBezTo>
                        <a:pt x="5" y="148"/>
                        <a:pt x="3" y="145"/>
                        <a:pt x="4" y="149"/>
                      </a:cubicBezTo>
                      <a:cubicBezTo>
                        <a:pt x="4" y="145"/>
                        <a:pt x="0" y="147"/>
                        <a:pt x="2" y="142"/>
                      </a:cubicBezTo>
                      <a:cubicBezTo>
                        <a:pt x="3" y="145"/>
                        <a:pt x="5" y="139"/>
                        <a:pt x="7" y="143"/>
                      </a:cubicBezTo>
                      <a:cubicBezTo>
                        <a:pt x="6" y="143"/>
                        <a:pt x="6" y="146"/>
                        <a:pt x="6" y="147"/>
                      </a:cubicBezTo>
                      <a:cubicBezTo>
                        <a:pt x="8" y="145"/>
                        <a:pt x="10" y="147"/>
                        <a:pt x="10" y="143"/>
                      </a:cubicBezTo>
                      <a:cubicBezTo>
                        <a:pt x="9" y="141"/>
                        <a:pt x="9" y="138"/>
                        <a:pt x="8" y="138"/>
                      </a:cubicBezTo>
                      <a:cubicBezTo>
                        <a:pt x="6" y="138"/>
                        <a:pt x="8" y="142"/>
                        <a:pt x="6" y="140"/>
                      </a:cubicBezTo>
                      <a:cubicBezTo>
                        <a:pt x="5" y="135"/>
                        <a:pt x="8" y="135"/>
                        <a:pt x="5" y="133"/>
                      </a:cubicBezTo>
                      <a:cubicBezTo>
                        <a:pt x="5" y="136"/>
                        <a:pt x="3" y="136"/>
                        <a:pt x="2" y="136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2" y="134"/>
                        <a:pt x="2" y="134"/>
                        <a:pt x="2" y="134"/>
                      </a:cubicBezTo>
                      <a:cubicBezTo>
                        <a:pt x="3" y="128"/>
                        <a:pt x="0" y="132"/>
                        <a:pt x="1" y="127"/>
                      </a:cubicBezTo>
                      <a:cubicBezTo>
                        <a:pt x="3" y="124"/>
                        <a:pt x="3" y="124"/>
                        <a:pt x="3" y="124"/>
                      </a:cubicBezTo>
                      <a:cubicBezTo>
                        <a:pt x="5" y="125"/>
                        <a:pt x="2" y="132"/>
                        <a:pt x="5" y="131"/>
                      </a:cubicBezTo>
                      <a:cubicBezTo>
                        <a:pt x="6" y="128"/>
                        <a:pt x="4" y="126"/>
                        <a:pt x="5" y="123"/>
                      </a:cubicBezTo>
                      <a:cubicBezTo>
                        <a:pt x="5" y="126"/>
                        <a:pt x="5" y="126"/>
                        <a:pt x="5" y="126"/>
                      </a:cubicBezTo>
                      <a:cubicBezTo>
                        <a:pt x="5" y="124"/>
                        <a:pt x="10" y="123"/>
                        <a:pt x="7" y="118"/>
                      </a:cubicBezTo>
                      <a:cubicBezTo>
                        <a:pt x="6" y="116"/>
                        <a:pt x="6" y="117"/>
                        <a:pt x="5" y="117"/>
                      </a:cubicBezTo>
                      <a:cubicBezTo>
                        <a:pt x="4" y="112"/>
                        <a:pt x="3" y="110"/>
                        <a:pt x="3" y="107"/>
                      </a:cubicBezTo>
                      <a:cubicBezTo>
                        <a:pt x="5" y="107"/>
                        <a:pt x="3" y="100"/>
                        <a:pt x="6" y="104"/>
                      </a:cubicBezTo>
                      <a:cubicBezTo>
                        <a:pt x="4" y="106"/>
                        <a:pt x="4" y="114"/>
                        <a:pt x="7" y="116"/>
                      </a:cubicBezTo>
                      <a:cubicBezTo>
                        <a:pt x="10" y="114"/>
                        <a:pt x="6" y="120"/>
                        <a:pt x="9" y="122"/>
                      </a:cubicBezTo>
                      <a:cubicBezTo>
                        <a:pt x="9" y="117"/>
                        <a:pt x="12" y="117"/>
                        <a:pt x="14" y="117"/>
                      </a:cubicBezTo>
                      <a:cubicBezTo>
                        <a:pt x="14" y="115"/>
                        <a:pt x="13" y="114"/>
                        <a:pt x="13" y="113"/>
                      </a:cubicBezTo>
                      <a:cubicBezTo>
                        <a:pt x="11" y="113"/>
                        <a:pt x="11" y="115"/>
                        <a:pt x="10" y="115"/>
                      </a:cubicBezTo>
                      <a:cubicBezTo>
                        <a:pt x="10" y="110"/>
                        <a:pt x="9" y="105"/>
                        <a:pt x="7" y="102"/>
                      </a:cubicBezTo>
                      <a:cubicBezTo>
                        <a:pt x="8" y="100"/>
                        <a:pt x="10" y="101"/>
                        <a:pt x="10" y="103"/>
                      </a:cubicBezTo>
                      <a:cubicBezTo>
                        <a:pt x="10" y="97"/>
                        <a:pt x="10" y="91"/>
                        <a:pt x="10" y="85"/>
                      </a:cubicBezTo>
                      <a:cubicBezTo>
                        <a:pt x="8" y="89"/>
                        <a:pt x="10" y="79"/>
                        <a:pt x="7" y="81"/>
                      </a:cubicBezTo>
                      <a:cubicBezTo>
                        <a:pt x="7" y="84"/>
                        <a:pt x="5" y="87"/>
                        <a:pt x="3" y="85"/>
                      </a:cubicBezTo>
                      <a:cubicBezTo>
                        <a:pt x="4" y="83"/>
                        <a:pt x="5" y="85"/>
                        <a:pt x="5" y="84"/>
                      </a:cubicBezTo>
                      <a:cubicBezTo>
                        <a:pt x="4" y="82"/>
                        <a:pt x="8" y="81"/>
                        <a:pt x="5" y="78"/>
                      </a:cubicBezTo>
                      <a:cubicBezTo>
                        <a:pt x="6" y="84"/>
                        <a:pt x="9" y="79"/>
                        <a:pt x="11" y="80"/>
                      </a:cubicBezTo>
                      <a:cubicBezTo>
                        <a:pt x="10" y="76"/>
                        <a:pt x="13" y="81"/>
                        <a:pt x="13" y="77"/>
                      </a:cubicBezTo>
                      <a:cubicBezTo>
                        <a:pt x="11" y="73"/>
                        <a:pt x="10" y="68"/>
                        <a:pt x="10" y="64"/>
                      </a:cubicBezTo>
                      <a:cubicBezTo>
                        <a:pt x="12" y="58"/>
                        <a:pt x="10" y="50"/>
                        <a:pt x="10" y="45"/>
                      </a:cubicBezTo>
                      <a:cubicBezTo>
                        <a:pt x="11" y="42"/>
                        <a:pt x="14" y="44"/>
                        <a:pt x="14" y="41"/>
                      </a:cubicBezTo>
                      <a:cubicBezTo>
                        <a:pt x="14" y="38"/>
                        <a:pt x="11" y="44"/>
                        <a:pt x="12" y="39"/>
                      </a:cubicBezTo>
                      <a:cubicBezTo>
                        <a:pt x="13" y="39"/>
                        <a:pt x="13" y="39"/>
                        <a:pt x="13" y="39"/>
                      </a:cubicBezTo>
                      <a:cubicBezTo>
                        <a:pt x="12" y="38"/>
                        <a:pt x="15" y="31"/>
                        <a:pt x="11" y="29"/>
                      </a:cubicBezTo>
                      <a:cubicBezTo>
                        <a:pt x="14" y="31"/>
                        <a:pt x="14" y="31"/>
                        <a:pt x="14" y="31"/>
                      </a:cubicBezTo>
                      <a:cubicBezTo>
                        <a:pt x="14" y="30"/>
                        <a:pt x="13" y="29"/>
                        <a:pt x="13" y="28"/>
                      </a:cubicBezTo>
                      <a:cubicBezTo>
                        <a:pt x="14" y="28"/>
                        <a:pt x="15" y="27"/>
                        <a:pt x="15" y="29"/>
                      </a:cubicBezTo>
                      <a:cubicBezTo>
                        <a:pt x="17" y="26"/>
                        <a:pt x="15" y="22"/>
                        <a:pt x="15" y="19"/>
                      </a:cubicBezTo>
                      <a:cubicBezTo>
                        <a:pt x="13" y="21"/>
                        <a:pt x="13" y="21"/>
                        <a:pt x="13" y="21"/>
                      </a:cubicBezTo>
                      <a:cubicBezTo>
                        <a:pt x="12" y="16"/>
                        <a:pt x="14" y="12"/>
                        <a:pt x="13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4" y="4"/>
                        <a:pt x="14" y="4"/>
                        <a:pt x="14" y="4"/>
                      </a:cubicBezTo>
                      <a:cubicBezTo>
                        <a:pt x="15" y="5"/>
                        <a:pt x="16" y="2"/>
                        <a:pt x="15" y="0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8" y="10"/>
                        <a:pt x="17" y="6"/>
                        <a:pt x="15" y="7"/>
                      </a:cubicBezTo>
                      <a:cubicBezTo>
                        <a:pt x="14" y="8"/>
                        <a:pt x="15" y="13"/>
                        <a:pt x="16" y="14"/>
                      </a:cubicBezTo>
                      <a:cubicBezTo>
                        <a:pt x="16" y="12"/>
                        <a:pt x="16" y="12"/>
                        <a:pt x="15" y="11"/>
                      </a:cubicBezTo>
                      <a:cubicBezTo>
                        <a:pt x="18" y="10"/>
                        <a:pt x="17" y="13"/>
                        <a:pt x="19" y="14"/>
                      </a:cubicBezTo>
                      <a:cubicBezTo>
                        <a:pt x="19" y="13"/>
                        <a:pt x="20" y="12"/>
                        <a:pt x="19" y="12"/>
                      </a:cubicBezTo>
                      <a:cubicBezTo>
                        <a:pt x="20" y="14"/>
                        <a:pt x="20" y="16"/>
                        <a:pt x="20" y="19"/>
                      </a:cubicBezTo>
                      <a:cubicBezTo>
                        <a:pt x="19" y="17"/>
                        <a:pt x="19" y="20"/>
                        <a:pt x="18" y="19"/>
                      </a:cubicBezTo>
                      <a:cubicBezTo>
                        <a:pt x="20" y="19"/>
                        <a:pt x="21" y="23"/>
                        <a:pt x="20" y="27"/>
                      </a:cubicBezTo>
                      <a:cubicBezTo>
                        <a:pt x="18" y="29"/>
                        <a:pt x="22" y="34"/>
                        <a:pt x="21" y="39"/>
                      </a:cubicBezTo>
                      <a:cubicBezTo>
                        <a:pt x="19" y="37"/>
                        <a:pt x="17" y="34"/>
                        <a:pt x="17" y="32"/>
                      </a:cubicBezTo>
                      <a:cubicBezTo>
                        <a:pt x="16" y="34"/>
                        <a:pt x="17" y="35"/>
                        <a:pt x="16" y="38"/>
                      </a:cubicBezTo>
                      <a:cubicBezTo>
                        <a:pt x="17" y="39"/>
                        <a:pt x="19" y="40"/>
                        <a:pt x="20" y="44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20" y="48"/>
                        <a:pt x="22" y="48"/>
                        <a:pt x="21" y="52"/>
                      </a:cubicBezTo>
                      <a:cubicBezTo>
                        <a:pt x="21" y="59"/>
                        <a:pt x="21" y="67"/>
                        <a:pt x="20" y="73"/>
                      </a:cubicBezTo>
                      <a:cubicBezTo>
                        <a:pt x="19" y="73"/>
                        <a:pt x="19" y="73"/>
                        <a:pt x="19" y="73"/>
                      </a:cubicBezTo>
                      <a:cubicBezTo>
                        <a:pt x="22" y="76"/>
                        <a:pt x="20" y="84"/>
                        <a:pt x="21" y="88"/>
                      </a:cubicBezTo>
                      <a:cubicBezTo>
                        <a:pt x="20" y="95"/>
                        <a:pt x="23" y="104"/>
                        <a:pt x="20" y="108"/>
                      </a:cubicBezTo>
                      <a:cubicBezTo>
                        <a:pt x="21" y="120"/>
                        <a:pt x="23" y="132"/>
                        <a:pt x="22" y="145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1" y="145"/>
                        <a:pt x="19" y="144"/>
                        <a:pt x="19" y="147"/>
                      </a:cubicBezTo>
                      <a:cubicBezTo>
                        <a:pt x="21" y="144"/>
                        <a:pt x="21" y="150"/>
                        <a:pt x="23" y="152"/>
                      </a:cubicBezTo>
                      <a:cubicBezTo>
                        <a:pt x="21" y="157"/>
                        <a:pt x="23" y="165"/>
                        <a:pt x="24" y="170"/>
                      </a:cubicBezTo>
                      <a:cubicBezTo>
                        <a:pt x="23" y="171"/>
                        <a:pt x="23" y="171"/>
                        <a:pt x="23" y="171"/>
                      </a:cubicBezTo>
                      <a:cubicBezTo>
                        <a:pt x="25" y="176"/>
                        <a:pt x="23" y="182"/>
                        <a:pt x="23" y="189"/>
                      </a:cubicBezTo>
                      <a:cubicBezTo>
                        <a:pt x="22" y="190"/>
                        <a:pt x="21" y="191"/>
                        <a:pt x="21" y="193"/>
                      </a:cubicBezTo>
                      <a:cubicBezTo>
                        <a:pt x="23" y="196"/>
                        <a:pt x="23" y="198"/>
                        <a:pt x="24" y="204"/>
                      </a:cubicBezTo>
                      <a:cubicBezTo>
                        <a:pt x="24" y="207"/>
                        <a:pt x="24" y="214"/>
                        <a:pt x="23" y="218"/>
                      </a:cubicBezTo>
                      <a:cubicBezTo>
                        <a:pt x="26" y="232"/>
                        <a:pt x="24" y="247"/>
                        <a:pt x="26" y="262"/>
                      </a:cubicBezTo>
                      <a:cubicBezTo>
                        <a:pt x="24" y="263"/>
                        <a:pt x="24" y="263"/>
                        <a:pt x="24" y="263"/>
                      </a:cubicBezTo>
                      <a:cubicBezTo>
                        <a:pt x="28" y="278"/>
                        <a:pt x="25" y="295"/>
                        <a:pt x="27" y="308"/>
                      </a:cubicBezTo>
                      <a:cubicBezTo>
                        <a:pt x="24" y="307"/>
                        <a:pt x="24" y="307"/>
                        <a:pt x="24" y="307"/>
                      </a:cubicBezTo>
                      <a:cubicBezTo>
                        <a:pt x="23" y="311"/>
                        <a:pt x="24" y="316"/>
                        <a:pt x="27" y="315"/>
                      </a:cubicBezTo>
                      <a:cubicBezTo>
                        <a:pt x="26" y="319"/>
                        <a:pt x="28" y="324"/>
                        <a:pt x="26" y="327"/>
                      </a:cubicBezTo>
                      <a:cubicBezTo>
                        <a:pt x="25" y="331"/>
                        <a:pt x="27" y="332"/>
                        <a:pt x="27" y="335"/>
                      </a:cubicBezTo>
                      <a:cubicBezTo>
                        <a:pt x="26" y="343"/>
                        <a:pt x="26" y="346"/>
                        <a:pt x="27" y="354"/>
                      </a:cubicBezTo>
                      <a:cubicBezTo>
                        <a:pt x="27" y="352"/>
                        <a:pt x="27" y="352"/>
                        <a:pt x="27" y="352"/>
                      </a:cubicBezTo>
                      <a:cubicBezTo>
                        <a:pt x="27" y="351"/>
                        <a:pt x="25" y="351"/>
                        <a:pt x="25" y="353"/>
                      </a:cubicBezTo>
                      <a:cubicBezTo>
                        <a:pt x="26" y="356"/>
                        <a:pt x="24" y="363"/>
                        <a:pt x="28" y="360"/>
                      </a:cubicBezTo>
                      <a:cubicBezTo>
                        <a:pt x="26" y="368"/>
                        <a:pt x="29" y="379"/>
                        <a:pt x="27" y="387"/>
                      </a:cubicBezTo>
                      <a:cubicBezTo>
                        <a:pt x="28" y="386"/>
                        <a:pt x="28" y="388"/>
                        <a:pt x="29" y="389"/>
                      </a:cubicBezTo>
                      <a:cubicBezTo>
                        <a:pt x="29" y="396"/>
                        <a:pt x="27" y="404"/>
                        <a:pt x="28" y="409"/>
                      </a:cubicBezTo>
                      <a:cubicBezTo>
                        <a:pt x="28" y="410"/>
                        <a:pt x="27" y="407"/>
                        <a:pt x="27" y="410"/>
                      </a:cubicBezTo>
                      <a:cubicBezTo>
                        <a:pt x="27" y="412"/>
                        <a:pt x="28" y="410"/>
                        <a:pt x="28" y="413"/>
                      </a:cubicBezTo>
                      <a:cubicBezTo>
                        <a:pt x="30" y="424"/>
                        <a:pt x="26" y="436"/>
                        <a:pt x="27" y="446"/>
                      </a:cubicBezTo>
                      <a:cubicBezTo>
                        <a:pt x="29" y="465"/>
                        <a:pt x="28" y="484"/>
                        <a:pt x="28" y="502"/>
                      </a:cubicBezTo>
                      <a:cubicBezTo>
                        <a:pt x="27" y="502"/>
                        <a:pt x="27" y="502"/>
                        <a:pt x="27" y="502"/>
                      </a:cubicBezTo>
                      <a:cubicBezTo>
                        <a:pt x="30" y="508"/>
                        <a:pt x="25" y="516"/>
                        <a:pt x="29" y="520"/>
                      </a:cubicBezTo>
                      <a:cubicBezTo>
                        <a:pt x="28" y="522"/>
                        <a:pt x="28" y="526"/>
                        <a:pt x="27" y="525"/>
                      </a:cubicBezTo>
                      <a:cubicBezTo>
                        <a:pt x="29" y="529"/>
                        <a:pt x="25" y="538"/>
                        <a:pt x="28" y="545"/>
                      </a:cubicBezTo>
                      <a:cubicBezTo>
                        <a:pt x="28" y="544"/>
                        <a:pt x="28" y="544"/>
                        <a:pt x="27" y="543"/>
                      </a:cubicBezTo>
                      <a:cubicBezTo>
                        <a:pt x="26" y="550"/>
                        <a:pt x="28" y="556"/>
                        <a:pt x="26" y="563"/>
                      </a:cubicBezTo>
                      <a:cubicBezTo>
                        <a:pt x="26" y="563"/>
                        <a:pt x="26" y="561"/>
                        <a:pt x="25" y="561"/>
                      </a:cubicBezTo>
                      <a:cubicBezTo>
                        <a:pt x="24" y="564"/>
                        <a:pt x="28" y="568"/>
                        <a:pt x="25" y="569"/>
                      </a:cubicBezTo>
                      <a:cubicBezTo>
                        <a:pt x="25" y="571"/>
                        <a:pt x="27" y="570"/>
                        <a:pt x="26" y="569"/>
                      </a:cubicBezTo>
                      <a:cubicBezTo>
                        <a:pt x="25" y="585"/>
                        <a:pt x="27" y="602"/>
                        <a:pt x="28" y="619"/>
                      </a:cubicBezTo>
                      <a:cubicBezTo>
                        <a:pt x="26" y="631"/>
                        <a:pt x="22" y="620"/>
                        <a:pt x="25" y="629"/>
                      </a:cubicBezTo>
                      <a:cubicBezTo>
                        <a:pt x="24" y="630"/>
                        <a:pt x="26" y="630"/>
                        <a:pt x="25" y="630"/>
                      </a:cubicBezTo>
                      <a:cubicBezTo>
                        <a:pt x="26" y="633"/>
                        <a:pt x="22" y="635"/>
                        <a:pt x="23" y="638"/>
                      </a:cubicBezTo>
                      <a:cubicBezTo>
                        <a:pt x="26" y="637"/>
                        <a:pt x="25" y="640"/>
                        <a:pt x="26" y="640"/>
                      </a:cubicBezTo>
                      <a:cubicBezTo>
                        <a:pt x="25" y="647"/>
                        <a:pt x="23" y="648"/>
                        <a:pt x="24" y="654"/>
                      </a:cubicBezTo>
                      <a:cubicBezTo>
                        <a:pt x="23" y="654"/>
                        <a:pt x="23" y="654"/>
                        <a:pt x="23" y="654"/>
                      </a:cubicBezTo>
                      <a:cubicBezTo>
                        <a:pt x="26" y="661"/>
                        <a:pt x="25" y="668"/>
                        <a:pt x="28" y="674"/>
                      </a:cubicBezTo>
                      <a:cubicBezTo>
                        <a:pt x="29" y="711"/>
                        <a:pt x="31" y="747"/>
                        <a:pt x="31" y="783"/>
                      </a:cubicBezTo>
                      <a:cubicBezTo>
                        <a:pt x="31" y="819"/>
                        <a:pt x="32" y="854"/>
                        <a:pt x="30" y="890"/>
                      </a:cubicBezTo>
                      <a:cubicBezTo>
                        <a:pt x="27" y="899"/>
                        <a:pt x="27" y="899"/>
                        <a:pt x="29" y="909"/>
                      </a:cubicBezTo>
                      <a:cubicBezTo>
                        <a:pt x="28" y="908"/>
                        <a:pt x="28" y="908"/>
                        <a:pt x="28" y="908"/>
                      </a:cubicBezTo>
                      <a:cubicBezTo>
                        <a:pt x="30" y="909"/>
                        <a:pt x="28" y="915"/>
                        <a:pt x="30" y="916"/>
                      </a:cubicBezTo>
                      <a:cubicBezTo>
                        <a:pt x="30" y="929"/>
                        <a:pt x="30" y="942"/>
                        <a:pt x="30" y="956"/>
                      </a:cubicBezTo>
                      <a:cubicBezTo>
                        <a:pt x="30" y="953"/>
                        <a:pt x="28" y="952"/>
                        <a:pt x="28" y="955"/>
                      </a:cubicBezTo>
                      <a:cubicBezTo>
                        <a:pt x="30" y="958"/>
                        <a:pt x="30" y="958"/>
                        <a:pt x="30" y="958"/>
                      </a:cubicBezTo>
                      <a:cubicBezTo>
                        <a:pt x="29" y="958"/>
                        <a:pt x="29" y="958"/>
                        <a:pt x="29" y="958"/>
                      </a:cubicBezTo>
                      <a:cubicBezTo>
                        <a:pt x="29" y="960"/>
                        <a:pt x="31" y="962"/>
                        <a:pt x="31" y="960"/>
                      </a:cubicBezTo>
                      <a:cubicBezTo>
                        <a:pt x="33" y="995"/>
                        <a:pt x="29" y="1029"/>
                        <a:pt x="29" y="1063"/>
                      </a:cubicBezTo>
                      <a:cubicBezTo>
                        <a:pt x="28" y="1071"/>
                        <a:pt x="29" y="1083"/>
                        <a:pt x="30" y="1091"/>
                      </a:cubicBezTo>
                      <a:cubicBezTo>
                        <a:pt x="27" y="1117"/>
                        <a:pt x="24" y="1141"/>
                        <a:pt x="26" y="1167"/>
                      </a:cubicBezTo>
                      <a:cubicBezTo>
                        <a:pt x="26" y="1167"/>
                        <a:pt x="20" y="1164"/>
                        <a:pt x="19" y="115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683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9" name="Freeform 344"/>
                <p:cNvSpPr>
                  <a:spLocks/>
                </p:cNvSpPr>
                <p:nvPr/>
              </p:nvSpPr>
              <p:spPr bwMode="auto">
                <a:xfrm rot="10800000">
                  <a:off x="738561" y="4876798"/>
                  <a:ext cx="68978" cy="474725"/>
                </a:xfrm>
                <a:custGeom>
                  <a:avLst/>
                  <a:gdLst>
                    <a:gd name="T0" fmla="*/ 37624 w 33"/>
                    <a:gd name="T1" fmla="*/ 421029 h 1167"/>
                    <a:gd name="T2" fmla="*/ 37624 w 33"/>
                    <a:gd name="T3" fmla="*/ 407198 h 1167"/>
                    <a:gd name="T4" fmla="*/ 25083 w 33"/>
                    <a:gd name="T5" fmla="*/ 379129 h 1167"/>
                    <a:gd name="T6" fmla="*/ 27173 w 33"/>
                    <a:gd name="T7" fmla="*/ 368959 h 1167"/>
                    <a:gd name="T8" fmla="*/ 31354 w 33"/>
                    <a:gd name="T9" fmla="*/ 338450 h 1167"/>
                    <a:gd name="T10" fmla="*/ 31354 w 33"/>
                    <a:gd name="T11" fmla="*/ 328280 h 1167"/>
                    <a:gd name="T12" fmla="*/ 25083 w 33"/>
                    <a:gd name="T13" fmla="*/ 311195 h 1167"/>
                    <a:gd name="T14" fmla="*/ 27173 w 33"/>
                    <a:gd name="T15" fmla="*/ 296957 h 1167"/>
                    <a:gd name="T16" fmla="*/ 31354 w 33"/>
                    <a:gd name="T17" fmla="*/ 288415 h 1167"/>
                    <a:gd name="T18" fmla="*/ 25083 w 33"/>
                    <a:gd name="T19" fmla="*/ 281499 h 1167"/>
                    <a:gd name="T20" fmla="*/ 18812 w 33"/>
                    <a:gd name="T21" fmla="*/ 264821 h 1167"/>
                    <a:gd name="T22" fmla="*/ 20902 w 33"/>
                    <a:gd name="T23" fmla="*/ 255058 h 1167"/>
                    <a:gd name="T24" fmla="*/ 14632 w 33"/>
                    <a:gd name="T25" fmla="*/ 245295 h 1167"/>
                    <a:gd name="T26" fmla="*/ 18812 w 33"/>
                    <a:gd name="T27" fmla="*/ 232684 h 1167"/>
                    <a:gd name="T28" fmla="*/ 16722 w 33"/>
                    <a:gd name="T29" fmla="*/ 218447 h 1167"/>
                    <a:gd name="T30" fmla="*/ 20902 w 33"/>
                    <a:gd name="T31" fmla="*/ 201361 h 1167"/>
                    <a:gd name="T32" fmla="*/ 16722 w 33"/>
                    <a:gd name="T33" fmla="*/ 194039 h 1167"/>
                    <a:gd name="T34" fmla="*/ 20902 w 33"/>
                    <a:gd name="T35" fmla="*/ 187124 h 1167"/>
                    <a:gd name="T36" fmla="*/ 16722 w 33"/>
                    <a:gd name="T37" fmla="*/ 181022 h 1167"/>
                    <a:gd name="T38" fmla="*/ 16722 w 33"/>
                    <a:gd name="T39" fmla="*/ 178174 h 1167"/>
                    <a:gd name="T40" fmla="*/ 16722 w 33"/>
                    <a:gd name="T41" fmla="*/ 170039 h 1167"/>
                    <a:gd name="T42" fmla="*/ 14632 w 33"/>
                    <a:gd name="T43" fmla="*/ 146038 h 1167"/>
                    <a:gd name="T44" fmla="*/ 14632 w 33"/>
                    <a:gd name="T45" fmla="*/ 136682 h 1167"/>
                    <a:gd name="T46" fmla="*/ 14632 w 33"/>
                    <a:gd name="T47" fmla="*/ 128546 h 1167"/>
                    <a:gd name="T48" fmla="*/ 14632 w 33"/>
                    <a:gd name="T49" fmla="*/ 108613 h 1167"/>
                    <a:gd name="T50" fmla="*/ 27173 w 33"/>
                    <a:gd name="T51" fmla="*/ 104138 h 1167"/>
                    <a:gd name="T52" fmla="*/ 16722 w 33"/>
                    <a:gd name="T53" fmla="*/ 97223 h 1167"/>
                    <a:gd name="T54" fmla="*/ 4180 w 33"/>
                    <a:gd name="T55" fmla="*/ 91528 h 1167"/>
                    <a:gd name="T56" fmla="*/ 8361 w 33"/>
                    <a:gd name="T57" fmla="*/ 82172 h 1167"/>
                    <a:gd name="T58" fmla="*/ 4180 w 33"/>
                    <a:gd name="T59" fmla="*/ 79324 h 1167"/>
                    <a:gd name="T60" fmla="*/ 6271 w 33"/>
                    <a:gd name="T61" fmla="*/ 75256 h 1167"/>
                    <a:gd name="T62" fmla="*/ 16722 w 33"/>
                    <a:gd name="T63" fmla="*/ 68341 h 1167"/>
                    <a:gd name="T64" fmla="*/ 8361 w 33"/>
                    <a:gd name="T65" fmla="*/ 60612 h 1167"/>
                    <a:gd name="T66" fmla="*/ 12541 w 33"/>
                    <a:gd name="T67" fmla="*/ 56951 h 1167"/>
                    <a:gd name="T68" fmla="*/ 6271 w 33"/>
                    <a:gd name="T69" fmla="*/ 50442 h 1167"/>
                    <a:gd name="T70" fmla="*/ 6271 w 33"/>
                    <a:gd name="T71" fmla="*/ 43527 h 1167"/>
                    <a:gd name="T72" fmla="*/ 20902 w 33"/>
                    <a:gd name="T73" fmla="*/ 46781 h 1167"/>
                    <a:gd name="T74" fmla="*/ 10451 w 33"/>
                    <a:gd name="T75" fmla="*/ 34170 h 1167"/>
                    <a:gd name="T76" fmla="*/ 29263 w 33"/>
                    <a:gd name="T77" fmla="*/ 16678 h 1167"/>
                    <a:gd name="T78" fmla="*/ 31354 w 33"/>
                    <a:gd name="T79" fmla="*/ 11797 h 1167"/>
                    <a:gd name="T80" fmla="*/ 31354 w 33"/>
                    <a:gd name="T81" fmla="*/ 0 h 1167"/>
                    <a:gd name="T82" fmla="*/ 39715 w 33"/>
                    <a:gd name="T83" fmla="*/ 4881 h 1167"/>
                    <a:gd name="T84" fmla="*/ 33444 w 33"/>
                    <a:gd name="T85" fmla="*/ 15458 h 1167"/>
                    <a:gd name="T86" fmla="*/ 43895 w 33"/>
                    <a:gd name="T87" fmla="*/ 35798 h 1167"/>
                    <a:gd name="T88" fmla="*/ 50166 w 33"/>
                    <a:gd name="T89" fmla="*/ 69154 h 1167"/>
                    <a:gd name="T90" fmla="*/ 54346 w 33"/>
                    <a:gd name="T91" fmla="*/ 106579 h 1167"/>
                    <a:gd name="T92" fmla="*/ 56437 w 33"/>
                    <a:gd name="T93" fmla="*/ 136275 h 1167"/>
                    <a:gd name="T94" fmla="*/ 60617 w 33"/>
                    <a:gd name="T95" fmla="*/ 158242 h 1167"/>
                    <a:gd name="T96" fmla="*/ 56437 w 33"/>
                    <a:gd name="T97" fmla="*/ 204209 h 1167"/>
                    <a:gd name="T98" fmla="*/ 52256 w 33"/>
                    <a:gd name="T99" fmla="*/ 228210 h 1167"/>
                    <a:gd name="T100" fmla="*/ 48076 w 33"/>
                    <a:gd name="T101" fmla="*/ 259533 h 1167"/>
                    <a:gd name="T102" fmla="*/ 62707 w 33"/>
                    <a:gd name="T103" fmla="*/ 362044 h 1167"/>
                    <a:gd name="T104" fmla="*/ 62707 w 33"/>
                    <a:gd name="T105" fmla="*/ 389706 h 1167"/>
                    <a:gd name="T106" fmla="*/ 39715 w 33"/>
                    <a:gd name="T107" fmla="*/ 469030 h 1167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33"/>
                    <a:gd name="T163" fmla="*/ 0 h 1167"/>
                    <a:gd name="T164" fmla="*/ 33 w 33"/>
                    <a:gd name="T165" fmla="*/ 1167 h 1167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33" h="1167">
                      <a:moveTo>
                        <a:pt x="19" y="1153"/>
                      </a:moveTo>
                      <a:cubicBezTo>
                        <a:pt x="13" y="1139"/>
                        <a:pt x="19" y="1121"/>
                        <a:pt x="15" y="1105"/>
                      </a:cubicBezTo>
                      <a:cubicBezTo>
                        <a:pt x="15" y="1104"/>
                        <a:pt x="18" y="1106"/>
                        <a:pt x="17" y="1102"/>
                      </a:cubicBezTo>
                      <a:cubicBezTo>
                        <a:pt x="13" y="1087"/>
                        <a:pt x="16" y="1064"/>
                        <a:pt x="19" y="1046"/>
                      </a:cubicBezTo>
                      <a:cubicBezTo>
                        <a:pt x="20" y="1047"/>
                        <a:pt x="20" y="1047"/>
                        <a:pt x="20" y="1047"/>
                      </a:cubicBezTo>
                      <a:cubicBezTo>
                        <a:pt x="21" y="1043"/>
                        <a:pt x="18" y="1039"/>
                        <a:pt x="18" y="1035"/>
                      </a:cubicBezTo>
                      <a:cubicBezTo>
                        <a:pt x="19" y="1035"/>
                        <a:pt x="19" y="1037"/>
                        <a:pt x="20" y="1036"/>
                      </a:cubicBezTo>
                      <a:cubicBezTo>
                        <a:pt x="18" y="1035"/>
                        <a:pt x="19" y="1029"/>
                        <a:pt x="18" y="1028"/>
                      </a:cubicBezTo>
                      <a:cubicBezTo>
                        <a:pt x="18" y="1026"/>
                        <a:pt x="20" y="1026"/>
                        <a:pt x="20" y="1025"/>
                      </a:cubicBezTo>
                      <a:cubicBezTo>
                        <a:pt x="18" y="1022"/>
                        <a:pt x="18" y="1022"/>
                        <a:pt x="18" y="1022"/>
                      </a:cubicBezTo>
                      <a:cubicBezTo>
                        <a:pt x="14" y="1017"/>
                        <a:pt x="19" y="1008"/>
                        <a:pt x="16" y="1001"/>
                      </a:cubicBezTo>
                      <a:cubicBezTo>
                        <a:pt x="17" y="1001"/>
                        <a:pt x="17" y="1002"/>
                        <a:pt x="18" y="1001"/>
                      </a:cubicBezTo>
                      <a:cubicBezTo>
                        <a:pt x="15" y="988"/>
                        <a:pt x="15" y="973"/>
                        <a:pt x="14" y="958"/>
                      </a:cubicBezTo>
                      <a:cubicBezTo>
                        <a:pt x="15" y="959"/>
                        <a:pt x="16" y="959"/>
                        <a:pt x="17" y="959"/>
                      </a:cubicBezTo>
                      <a:cubicBezTo>
                        <a:pt x="15" y="958"/>
                        <a:pt x="14" y="954"/>
                        <a:pt x="14" y="950"/>
                      </a:cubicBezTo>
                      <a:cubicBezTo>
                        <a:pt x="16" y="948"/>
                        <a:pt x="12" y="943"/>
                        <a:pt x="13" y="939"/>
                      </a:cubicBezTo>
                      <a:cubicBezTo>
                        <a:pt x="14" y="939"/>
                        <a:pt x="14" y="939"/>
                        <a:pt x="14" y="939"/>
                      </a:cubicBezTo>
                      <a:cubicBezTo>
                        <a:pt x="12" y="936"/>
                        <a:pt x="15" y="934"/>
                        <a:pt x="12" y="932"/>
                      </a:cubicBezTo>
                      <a:cubicBezTo>
                        <a:pt x="14" y="929"/>
                        <a:pt x="14" y="929"/>
                        <a:pt x="14" y="929"/>
                      </a:cubicBezTo>
                      <a:cubicBezTo>
                        <a:pt x="11" y="928"/>
                        <a:pt x="16" y="925"/>
                        <a:pt x="14" y="922"/>
                      </a:cubicBezTo>
                      <a:cubicBezTo>
                        <a:pt x="13" y="922"/>
                        <a:pt x="13" y="922"/>
                        <a:pt x="13" y="922"/>
                      </a:cubicBezTo>
                      <a:cubicBezTo>
                        <a:pt x="13" y="920"/>
                        <a:pt x="14" y="918"/>
                        <a:pt x="14" y="916"/>
                      </a:cubicBezTo>
                      <a:cubicBezTo>
                        <a:pt x="14" y="916"/>
                        <a:pt x="14" y="916"/>
                        <a:pt x="14" y="916"/>
                      </a:cubicBezTo>
                      <a:cubicBezTo>
                        <a:pt x="13" y="910"/>
                        <a:pt x="15" y="907"/>
                        <a:pt x="13" y="907"/>
                      </a:cubicBezTo>
                      <a:cubicBezTo>
                        <a:pt x="15" y="905"/>
                        <a:pt x="13" y="912"/>
                        <a:pt x="16" y="909"/>
                      </a:cubicBezTo>
                      <a:cubicBezTo>
                        <a:pt x="14" y="891"/>
                        <a:pt x="14" y="872"/>
                        <a:pt x="14" y="854"/>
                      </a:cubicBezTo>
                      <a:cubicBezTo>
                        <a:pt x="15" y="851"/>
                        <a:pt x="15" y="850"/>
                        <a:pt x="16" y="850"/>
                      </a:cubicBezTo>
                      <a:cubicBezTo>
                        <a:pt x="16" y="848"/>
                        <a:pt x="16" y="843"/>
                        <a:pt x="15" y="841"/>
                      </a:cubicBezTo>
                      <a:cubicBezTo>
                        <a:pt x="15" y="842"/>
                        <a:pt x="16" y="840"/>
                        <a:pt x="16" y="839"/>
                      </a:cubicBezTo>
                      <a:cubicBezTo>
                        <a:pt x="17" y="836"/>
                        <a:pt x="13" y="835"/>
                        <a:pt x="15" y="832"/>
                      </a:cubicBezTo>
                      <a:cubicBezTo>
                        <a:pt x="15" y="833"/>
                        <a:pt x="16" y="833"/>
                        <a:pt x="17" y="833"/>
                      </a:cubicBezTo>
                      <a:cubicBezTo>
                        <a:pt x="15" y="830"/>
                        <a:pt x="15" y="826"/>
                        <a:pt x="15" y="822"/>
                      </a:cubicBezTo>
                      <a:cubicBezTo>
                        <a:pt x="15" y="822"/>
                        <a:pt x="15" y="823"/>
                        <a:pt x="16" y="823"/>
                      </a:cubicBezTo>
                      <a:cubicBezTo>
                        <a:pt x="14" y="819"/>
                        <a:pt x="16" y="816"/>
                        <a:pt x="15" y="812"/>
                      </a:cubicBezTo>
                      <a:cubicBezTo>
                        <a:pt x="16" y="814"/>
                        <a:pt x="16" y="814"/>
                        <a:pt x="16" y="814"/>
                      </a:cubicBezTo>
                      <a:cubicBezTo>
                        <a:pt x="18" y="808"/>
                        <a:pt x="14" y="812"/>
                        <a:pt x="15" y="807"/>
                      </a:cubicBezTo>
                      <a:cubicBezTo>
                        <a:pt x="15" y="808"/>
                        <a:pt x="16" y="808"/>
                        <a:pt x="16" y="808"/>
                      </a:cubicBezTo>
                      <a:cubicBezTo>
                        <a:pt x="14" y="803"/>
                        <a:pt x="14" y="796"/>
                        <a:pt x="14" y="791"/>
                      </a:cubicBezTo>
                      <a:cubicBezTo>
                        <a:pt x="14" y="791"/>
                        <a:pt x="14" y="791"/>
                        <a:pt x="14" y="791"/>
                      </a:cubicBezTo>
                      <a:cubicBezTo>
                        <a:pt x="14" y="786"/>
                        <a:pt x="15" y="781"/>
                        <a:pt x="14" y="776"/>
                      </a:cubicBezTo>
                      <a:cubicBezTo>
                        <a:pt x="14" y="774"/>
                        <a:pt x="17" y="776"/>
                        <a:pt x="16" y="771"/>
                      </a:cubicBezTo>
                      <a:cubicBezTo>
                        <a:pt x="14" y="771"/>
                        <a:pt x="15" y="762"/>
                        <a:pt x="12" y="765"/>
                      </a:cubicBezTo>
                      <a:cubicBezTo>
                        <a:pt x="13" y="761"/>
                        <a:pt x="14" y="753"/>
                        <a:pt x="13" y="750"/>
                      </a:cubicBezTo>
                      <a:cubicBezTo>
                        <a:pt x="14" y="752"/>
                        <a:pt x="16" y="748"/>
                        <a:pt x="16" y="752"/>
                      </a:cubicBezTo>
                      <a:cubicBezTo>
                        <a:pt x="18" y="749"/>
                        <a:pt x="18" y="749"/>
                        <a:pt x="18" y="749"/>
                      </a:cubicBezTo>
                      <a:cubicBezTo>
                        <a:pt x="19" y="749"/>
                        <a:pt x="18" y="752"/>
                        <a:pt x="19" y="751"/>
                      </a:cubicBezTo>
                      <a:cubicBezTo>
                        <a:pt x="19" y="749"/>
                        <a:pt x="18" y="744"/>
                        <a:pt x="18" y="742"/>
                      </a:cubicBezTo>
                      <a:cubicBezTo>
                        <a:pt x="17" y="738"/>
                        <a:pt x="13" y="735"/>
                        <a:pt x="13" y="730"/>
                      </a:cubicBezTo>
                      <a:cubicBezTo>
                        <a:pt x="14" y="732"/>
                        <a:pt x="16" y="728"/>
                        <a:pt x="17" y="730"/>
                      </a:cubicBezTo>
                      <a:cubicBezTo>
                        <a:pt x="11" y="722"/>
                        <a:pt x="11" y="722"/>
                        <a:pt x="11" y="722"/>
                      </a:cubicBezTo>
                      <a:cubicBezTo>
                        <a:pt x="11" y="720"/>
                        <a:pt x="14" y="721"/>
                        <a:pt x="13" y="719"/>
                      </a:cubicBezTo>
                      <a:cubicBezTo>
                        <a:pt x="12" y="719"/>
                        <a:pt x="12" y="718"/>
                        <a:pt x="11" y="717"/>
                      </a:cubicBezTo>
                      <a:cubicBezTo>
                        <a:pt x="11" y="716"/>
                        <a:pt x="10" y="709"/>
                        <a:pt x="13" y="708"/>
                      </a:cubicBezTo>
                      <a:cubicBezTo>
                        <a:pt x="14" y="707"/>
                        <a:pt x="14" y="711"/>
                        <a:pt x="15" y="709"/>
                      </a:cubicBezTo>
                      <a:cubicBezTo>
                        <a:pt x="15" y="706"/>
                        <a:pt x="14" y="706"/>
                        <a:pt x="14" y="702"/>
                      </a:cubicBezTo>
                      <a:cubicBezTo>
                        <a:pt x="14" y="702"/>
                        <a:pt x="14" y="702"/>
                        <a:pt x="14" y="702"/>
                      </a:cubicBezTo>
                      <a:cubicBezTo>
                        <a:pt x="14" y="700"/>
                        <a:pt x="13" y="695"/>
                        <a:pt x="11" y="698"/>
                      </a:cubicBezTo>
                      <a:cubicBezTo>
                        <a:pt x="11" y="699"/>
                        <a:pt x="13" y="697"/>
                        <a:pt x="12" y="699"/>
                      </a:cubicBezTo>
                      <a:cubicBezTo>
                        <a:pt x="11" y="698"/>
                        <a:pt x="10" y="694"/>
                        <a:pt x="10" y="690"/>
                      </a:cubicBezTo>
                      <a:cubicBezTo>
                        <a:pt x="11" y="691"/>
                        <a:pt x="11" y="691"/>
                        <a:pt x="12" y="692"/>
                      </a:cubicBezTo>
                      <a:cubicBezTo>
                        <a:pt x="10" y="687"/>
                        <a:pt x="9" y="682"/>
                        <a:pt x="8" y="677"/>
                      </a:cubicBezTo>
                      <a:cubicBezTo>
                        <a:pt x="7" y="677"/>
                        <a:pt x="11" y="679"/>
                        <a:pt x="10" y="680"/>
                      </a:cubicBezTo>
                      <a:cubicBezTo>
                        <a:pt x="12" y="673"/>
                        <a:pt x="8" y="666"/>
                        <a:pt x="10" y="660"/>
                      </a:cubicBezTo>
                      <a:cubicBezTo>
                        <a:pt x="10" y="661"/>
                        <a:pt x="8" y="661"/>
                        <a:pt x="9" y="661"/>
                      </a:cubicBezTo>
                      <a:cubicBezTo>
                        <a:pt x="9" y="657"/>
                        <a:pt x="11" y="658"/>
                        <a:pt x="10" y="655"/>
                      </a:cubicBezTo>
                      <a:cubicBezTo>
                        <a:pt x="11" y="655"/>
                        <a:pt x="10" y="653"/>
                        <a:pt x="9" y="651"/>
                      </a:cubicBezTo>
                      <a:cubicBezTo>
                        <a:pt x="9" y="649"/>
                        <a:pt x="10" y="650"/>
                        <a:pt x="10" y="652"/>
                      </a:cubicBezTo>
                      <a:cubicBezTo>
                        <a:pt x="9" y="649"/>
                        <a:pt x="7" y="637"/>
                        <a:pt x="9" y="630"/>
                      </a:cubicBezTo>
                      <a:cubicBezTo>
                        <a:pt x="8" y="630"/>
                        <a:pt x="6" y="626"/>
                        <a:pt x="7" y="624"/>
                      </a:cubicBezTo>
                      <a:cubicBezTo>
                        <a:pt x="8" y="625"/>
                        <a:pt x="8" y="625"/>
                        <a:pt x="8" y="625"/>
                      </a:cubicBezTo>
                      <a:cubicBezTo>
                        <a:pt x="9" y="623"/>
                        <a:pt x="8" y="619"/>
                        <a:pt x="9" y="619"/>
                      </a:cubicBezTo>
                      <a:cubicBezTo>
                        <a:pt x="7" y="615"/>
                        <a:pt x="11" y="632"/>
                        <a:pt x="10" y="627"/>
                      </a:cubicBezTo>
                      <a:cubicBezTo>
                        <a:pt x="11" y="626"/>
                        <a:pt x="7" y="621"/>
                        <a:pt x="9" y="622"/>
                      </a:cubicBezTo>
                      <a:cubicBezTo>
                        <a:pt x="9" y="619"/>
                        <a:pt x="7" y="616"/>
                        <a:pt x="9" y="613"/>
                      </a:cubicBezTo>
                      <a:cubicBezTo>
                        <a:pt x="9" y="613"/>
                        <a:pt x="11" y="615"/>
                        <a:pt x="11" y="613"/>
                      </a:cubicBezTo>
                      <a:cubicBezTo>
                        <a:pt x="11" y="608"/>
                        <a:pt x="10" y="611"/>
                        <a:pt x="10" y="608"/>
                      </a:cubicBezTo>
                      <a:cubicBezTo>
                        <a:pt x="9" y="605"/>
                        <a:pt x="9" y="605"/>
                        <a:pt x="9" y="605"/>
                      </a:cubicBezTo>
                      <a:cubicBezTo>
                        <a:pt x="7" y="605"/>
                        <a:pt x="9" y="601"/>
                        <a:pt x="7" y="603"/>
                      </a:cubicBezTo>
                      <a:cubicBezTo>
                        <a:pt x="9" y="602"/>
                        <a:pt x="7" y="596"/>
                        <a:pt x="9" y="597"/>
                      </a:cubicBezTo>
                      <a:cubicBezTo>
                        <a:pt x="11" y="597"/>
                        <a:pt x="11" y="597"/>
                        <a:pt x="11" y="597"/>
                      </a:cubicBezTo>
                      <a:cubicBezTo>
                        <a:pt x="11" y="595"/>
                        <a:pt x="9" y="594"/>
                        <a:pt x="8" y="592"/>
                      </a:cubicBezTo>
                      <a:cubicBezTo>
                        <a:pt x="8" y="592"/>
                        <a:pt x="9" y="592"/>
                        <a:pt x="9" y="592"/>
                      </a:cubicBezTo>
                      <a:cubicBezTo>
                        <a:pt x="6" y="591"/>
                        <a:pt x="9" y="587"/>
                        <a:pt x="7" y="585"/>
                      </a:cubicBezTo>
                      <a:cubicBezTo>
                        <a:pt x="8" y="581"/>
                        <a:pt x="7" y="574"/>
                        <a:pt x="9" y="572"/>
                      </a:cubicBezTo>
                      <a:cubicBezTo>
                        <a:pt x="8" y="569"/>
                        <a:pt x="7" y="566"/>
                        <a:pt x="8" y="562"/>
                      </a:cubicBezTo>
                      <a:cubicBezTo>
                        <a:pt x="8" y="563"/>
                        <a:pt x="8" y="564"/>
                        <a:pt x="9" y="564"/>
                      </a:cubicBezTo>
                      <a:cubicBezTo>
                        <a:pt x="10" y="562"/>
                        <a:pt x="9" y="561"/>
                        <a:pt x="8" y="559"/>
                      </a:cubicBezTo>
                      <a:cubicBezTo>
                        <a:pt x="9" y="560"/>
                        <a:pt x="10" y="555"/>
                        <a:pt x="11" y="552"/>
                      </a:cubicBezTo>
                      <a:cubicBezTo>
                        <a:pt x="10" y="549"/>
                        <a:pt x="9" y="550"/>
                        <a:pt x="8" y="550"/>
                      </a:cubicBezTo>
                      <a:cubicBezTo>
                        <a:pt x="11" y="547"/>
                        <a:pt x="6" y="541"/>
                        <a:pt x="8" y="537"/>
                      </a:cubicBezTo>
                      <a:cubicBezTo>
                        <a:pt x="9" y="538"/>
                        <a:pt x="10" y="542"/>
                        <a:pt x="11" y="539"/>
                      </a:cubicBezTo>
                      <a:cubicBezTo>
                        <a:pt x="14" y="536"/>
                        <a:pt x="8" y="533"/>
                        <a:pt x="10" y="529"/>
                      </a:cubicBezTo>
                      <a:cubicBezTo>
                        <a:pt x="7" y="530"/>
                        <a:pt x="7" y="530"/>
                        <a:pt x="7" y="530"/>
                      </a:cubicBezTo>
                      <a:cubicBezTo>
                        <a:pt x="9" y="528"/>
                        <a:pt x="6" y="523"/>
                        <a:pt x="8" y="523"/>
                      </a:cubicBezTo>
                      <a:cubicBezTo>
                        <a:pt x="8" y="522"/>
                        <a:pt x="9" y="518"/>
                        <a:pt x="7" y="518"/>
                      </a:cubicBezTo>
                      <a:cubicBezTo>
                        <a:pt x="9" y="511"/>
                        <a:pt x="5" y="500"/>
                        <a:pt x="10" y="495"/>
                      </a:cubicBezTo>
                      <a:cubicBezTo>
                        <a:pt x="10" y="494"/>
                        <a:pt x="10" y="491"/>
                        <a:pt x="9" y="492"/>
                      </a:cubicBezTo>
                      <a:cubicBezTo>
                        <a:pt x="7" y="494"/>
                        <a:pt x="10" y="494"/>
                        <a:pt x="9" y="495"/>
                      </a:cubicBezTo>
                      <a:cubicBezTo>
                        <a:pt x="9" y="494"/>
                        <a:pt x="8" y="494"/>
                        <a:pt x="8" y="494"/>
                      </a:cubicBezTo>
                      <a:cubicBezTo>
                        <a:pt x="8" y="491"/>
                        <a:pt x="8" y="489"/>
                        <a:pt x="11" y="492"/>
                      </a:cubicBezTo>
                      <a:cubicBezTo>
                        <a:pt x="12" y="486"/>
                        <a:pt x="6" y="486"/>
                        <a:pt x="7" y="479"/>
                      </a:cubicBezTo>
                      <a:cubicBezTo>
                        <a:pt x="8" y="480"/>
                        <a:pt x="9" y="479"/>
                        <a:pt x="8" y="477"/>
                      </a:cubicBezTo>
                      <a:cubicBezTo>
                        <a:pt x="7" y="473"/>
                        <a:pt x="7" y="473"/>
                        <a:pt x="7" y="473"/>
                      </a:cubicBezTo>
                      <a:cubicBezTo>
                        <a:pt x="7" y="469"/>
                        <a:pt x="9" y="471"/>
                        <a:pt x="11" y="471"/>
                      </a:cubicBezTo>
                      <a:cubicBezTo>
                        <a:pt x="11" y="469"/>
                        <a:pt x="11" y="466"/>
                        <a:pt x="9" y="465"/>
                      </a:cubicBezTo>
                      <a:cubicBezTo>
                        <a:pt x="12" y="462"/>
                        <a:pt x="12" y="462"/>
                        <a:pt x="12" y="462"/>
                      </a:cubicBezTo>
                      <a:cubicBezTo>
                        <a:pt x="10" y="464"/>
                        <a:pt x="10" y="460"/>
                        <a:pt x="10" y="459"/>
                      </a:cubicBezTo>
                      <a:cubicBezTo>
                        <a:pt x="10" y="460"/>
                        <a:pt x="10" y="460"/>
                        <a:pt x="10" y="460"/>
                      </a:cubicBezTo>
                      <a:cubicBezTo>
                        <a:pt x="11" y="459"/>
                        <a:pt x="11" y="457"/>
                        <a:pt x="11" y="455"/>
                      </a:cubicBezTo>
                      <a:cubicBezTo>
                        <a:pt x="9" y="456"/>
                        <a:pt x="9" y="458"/>
                        <a:pt x="9" y="460"/>
                      </a:cubicBezTo>
                      <a:cubicBezTo>
                        <a:pt x="8" y="459"/>
                        <a:pt x="8" y="457"/>
                        <a:pt x="7" y="455"/>
                      </a:cubicBezTo>
                      <a:cubicBezTo>
                        <a:pt x="9" y="456"/>
                        <a:pt x="8" y="451"/>
                        <a:pt x="9" y="450"/>
                      </a:cubicBezTo>
                      <a:cubicBezTo>
                        <a:pt x="9" y="448"/>
                        <a:pt x="7" y="447"/>
                        <a:pt x="7" y="447"/>
                      </a:cubicBezTo>
                      <a:cubicBezTo>
                        <a:pt x="8" y="447"/>
                        <a:pt x="7" y="443"/>
                        <a:pt x="8" y="445"/>
                      </a:cubicBezTo>
                      <a:cubicBezTo>
                        <a:pt x="9" y="446"/>
                        <a:pt x="8" y="446"/>
                        <a:pt x="8" y="448"/>
                      </a:cubicBezTo>
                      <a:cubicBezTo>
                        <a:pt x="9" y="446"/>
                        <a:pt x="11" y="446"/>
                        <a:pt x="10" y="443"/>
                      </a:cubicBezTo>
                      <a:cubicBezTo>
                        <a:pt x="9" y="441"/>
                        <a:pt x="6" y="444"/>
                        <a:pt x="7" y="440"/>
                      </a:cubicBezTo>
                      <a:cubicBezTo>
                        <a:pt x="8" y="441"/>
                        <a:pt x="8" y="441"/>
                        <a:pt x="9" y="442"/>
                      </a:cubicBezTo>
                      <a:cubicBezTo>
                        <a:pt x="10" y="438"/>
                        <a:pt x="10" y="438"/>
                        <a:pt x="10" y="438"/>
                      </a:cubicBezTo>
                      <a:cubicBezTo>
                        <a:pt x="8" y="438"/>
                        <a:pt x="8" y="438"/>
                        <a:pt x="8" y="438"/>
                      </a:cubicBezTo>
                      <a:cubicBezTo>
                        <a:pt x="9" y="437"/>
                        <a:pt x="9" y="438"/>
                        <a:pt x="9" y="438"/>
                      </a:cubicBezTo>
                      <a:cubicBezTo>
                        <a:pt x="7" y="436"/>
                        <a:pt x="8" y="432"/>
                        <a:pt x="7" y="431"/>
                      </a:cubicBezTo>
                      <a:cubicBezTo>
                        <a:pt x="6" y="429"/>
                        <a:pt x="8" y="427"/>
                        <a:pt x="8" y="425"/>
                      </a:cubicBezTo>
                      <a:cubicBezTo>
                        <a:pt x="8" y="425"/>
                        <a:pt x="8" y="425"/>
                        <a:pt x="8" y="425"/>
                      </a:cubicBezTo>
                      <a:cubicBezTo>
                        <a:pt x="9" y="423"/>
                        <a:pt x="8" y="420"/>
                        <a:pt x="7" y="418"/>
                      </a:cubicBezTo>
                      <a:cubicBezTo>
                        <a:pt x="8" y="418"/>
                        <a:pt x="8" y="418"/>
                        <a:pt x="8" y="418"/>
                      </a:cubicBezTo>
                      <a:cubicBezTo>
                        <a:pt x="8" y="417"/>
                        <a:pt x="7" y="414"/>
                        <a:pt x="7" y="412"/>
                      </a:cubicBezTo>
                      <a:cubicBezTo>
                        <a:pt x="8" y="409"/>
                        <a:pt x="13" y="411"/>
                        <a:pt x="11" y="407"/>
                      </a:cubicBezTo>
                      <a:cubicBezTo>
                        <a:pt x="11" y="404"/>
                        <a:pt x="8" y="402"/>
                        <a:pt x="7" y="404"/>
                      </a:cubicBezTo>
                      <a:cubicBezTo>
                        <a:pt x="8" y="398"/>
                        <a:pt x="5" y="391"/>
                        <a:pt x="8" y="386"/>
                      </a:cubicBezTo>
                      <a:cubicBezTo>
                        <a:pt x="7" y="385"/>
                        <a:pt x="7" y="386"/>
                        <a:pt x="6" y="384"/>
                      </a:cubicBezTo>
                      <a:cubicBezTo>
                        <a:pt x="7" y="376"/>
                        <a:pt x="4" y="366"/>
                        <a:pt x="7" y="359"/>
                      </a:cubicBezTo>
                      <a:cubicBezTo>
                        <a:pt x="8" y="362"/>
                        <a:pt x="9" y="359"/>
                        <a:pt x="10" y="359"/>
                      </a:cubicBezTo>
                      <a:cubicBezTo>
                        <a:pt x="8" y="357"/>
                        <a:pt x="11" y="357"/>
                        <a:pt x="9" y="356"/>
                      </a:cubicBezTo>
                      <a:cubicBezTo>
                        <a:pt x="7" y="356"/>
                        <a:pt x="7" y="356"/>
                        <a:pt x="6" y="359"/>
                      </a:cubicBezTo>
                      <a:cubicBezTo>
                        <a:pt x="5" y="354"/>
                        <a:pt x="5" y="346"/>
                        <a:pt x="7" y="343"/>
                      </a:cubicBezTo>
                      <a:cubicBezTo>
                        <a:pt x="6" y="344"/>
                        <a:pt x="6" y="343"/>
                        <a:pt x="5" y="342"/>
                      </a:cubicBezTo>
                      <a:cubicBezTo>
                        <a:pt x="8" y="343"/>
                        <a:pt x="8" y="339"/>
                        <a:pt x="7" y="336"/>
                      </a:cubicBezTo>
                      <a:cubicBezTo>
                        <a:pt x="6" y="336"/>
                        <a:pt x="6" y="336"/>
                        <a:pt x="6" y="336"/>
                      </a:cubicBezTo>
                      <a:cubicBezTo>
                        <a:pt x="7" y="334"/>
                        <a:pt x="7" y="334"/>
                        <a:pt x="7" y="334"/>
                      </a:cubicBezTo>
                      <a:cubicBezTo>
                        <a:pt x="7" y="333"/>
                        <a:pt x="4" y="333"/>
                        <a:pt x="5" y="330"/>
                      </a:cubicBezTo>
                      <a:cubicBezTo>
                        <a:pt x="6" y="330"/>
                        <a:pt x="7" y="330"/>
                        <a:pt x="7" y="329"/>
                      </a:cubicBezTo>
                      <a:cubicBezTo>
                        <a:pt x="6" y="326"/>
                        <a:pt x="4" y="322"/>
                        <a:pt x="5" y="319"/>
                      </a:cubicBezTo>
                      <a:cubicBezTo>
                        <a:pt x="7" y="316"/>
                        <a:pt x="7" y="316"/>
                        <a:pt x="7" y="316"/>
                      </a:cubicBezTo>
                      <a:cubicBezTo>
                        <a:pt x="7" y="315"/>
                        <a:pt x="6" y="313"/>
                        <a:pt x="5" y="315"/>
                      </a:cubicBezTo>
                      <a:cubicBezTo>
                        <a:pt x="6" y="310"/>
                        <a:pt x="6" y="306"/>
                        <a:pt x="8" y="304"/>
                      </a:cubicBezTo>
                      <a:cubicBezTo>
                        <a:pt x="4" y="295"/>
                        <a:pt x="4" y="281"/>
                        <a:pt x="4" y="271"/>
                      </a:cubicBezTo>
                      <a:cubicBezTo>
                        <a:pt x="5" y="271"/>
                        <a:pt x="5" y="271"/>
                        <a:pt x="5" y="271"/>
                      </a:cubicBezTo>
                      <a:cubicBezTo>
                        <a:pt x="6" y="268"/>
                        <a:pt x="3" y="269"/>
                        <a:pt x="4" y="267"/>
                      </a:cubicBezTo>
                      <a:cubicBezTo>
                        <a:pt x="5" y="268"/>
                        <a:pt x="6" y="265"/>
                        <a:pt x="7" y="267"/>
                      </a:cubicBezTo>
                      <a:cubicBezTo>
                        <a:pt x="9" y="263"/>
                        <a:pt x="6" y="262"/>
                        <a:pt x="5" y="259"/>
                      </a:cubicBezTo>
                      <a:cubicBezTo>
                        <a:pt x="4" y="259"/>
                        <a:pt x="6" y="262"/>
                        <a:pt x="4" y="261"/>
                      </a:cubicBezTo>
                      <a:cubicBezTo>
                        <a:pt x="4" y="261"/>
                        <a:pt x="5" y="255"/>
                        <a:pt x="3" y="255"/>
                      </a:cubicBezTo>
                      <a:cubicBezTo>
                        <a:pt x="4" y="254"/>
                        <a:pt x="6" y="254"/>
                        <a:pt x="6" y="255"/>
                      </a:cubicBezTo>
                      <a:cubicBezTo>
                        <a:pt x="5" y="252"/>
                        <a:pt x="5" y="252"/>
                        <a:pt x="5" y="252"/>
                      </a:cubicBezTo>
                      <a:cubicBezTo>
                        <a:pt x="8" y="249"/>
                        <a:pt x="10" y="260"/>
                        <a:pt x="13" y="256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5" y="252"/>
                        <a:pt x="15" y="260"/>
                        <a:pt x="16" y="254"/>
                      </a:cubicBezTo>
                      <a:cubicBezTo>
                        <a:pt x="15" y="252"/>
                        <a:pt x="12" y="249"/>
                        <a:pt x="11" y="252"/>
                      </a:cubicBezTo>
                      <a:cubicBezTo>
                        <a:pt x="10" y="246"/>
                        <a:pt x="6" y="249"/>
                        <a:pt x="6" y="244"/>
                      </a:cubicBezTo>
                      <a:cubicBezTo>
                        <a:pt x="7" y="242"/>
                        <a:pt x="6" y="248"/>
                        <a:pt x="8" y="247"/>
                      </a:cubicBezTo>
                      <a:cubicBezTo>
                        <a:pt x="10" y="244"/>
                        <a:pt x="7" y="242"/>
                        <a:pt x="8" y="239"/>
                      </a:cubicBezTo>
                      <a:cubicBezTo>
                        <a:pt x="7" y="242"/>
                        <a:pt x="5" y="240"/>
                        <a:pt x="4" y="238"/>
                      </a:cubicBezTo>
                      <a:cubicBezTo>
                        <a:pt x="5" y="235"/>
                        <a:pt x="6" y="240"/>
                        <a:pt x="6" y="236"/>
                      </a:cubicBezTo>
                      <a:cubicBezTo>
                        <a:pt x="5" y="235"/>
                        <a:pt x="4" y="231"/>
                        <a:pt x="4" y="235"/>
                      </a:cubicBezTo>
                      <a:cubicBezTo>
                        <a:pt x="1" y="233"/>
                        <a:pt x="4" y="230"/>
                        <a:pt x="2" y="228"/>
                      </a:cubicBezTo>
                      <a:cubicBezTo>
                        <a:pt x="4" y="227"/>
                        <a:pt x="7" y="232"/>
                        <a:pt x="8" y="228"/>
                      </a:cubicBezTo>
                      <a:cubicBezTo>
                        <a:pt x="6" y="228"/>
                        <a:pt x="5" y="222"/>
                        <a:pt x="2" y="225"/>
                      </a:cubicBezTo>
                      <a:cubicBezTo>
                        <a:pt x="3" y="223"/>
                        <a:pt x="4" y="223"/>
                        <a:pt x="5" y="224"/>
                      </a:cubicBezTo>
                      <a:cubicBezTo>
                        <a:pt x="7" y="221"/>
                        <a:pt x="2" y="218"/>
                        <a:pt x="6" y="217"/>
                      </a:cubicBezTo>
                      <a:cubicBezTo>
                        <a:pt x="4" y="216"/>
                        <a:pt x="4" y="216"/>
                        <a:pt x="4" y="216"/>
                      </a:cubicBezTo>
                      <a:cubicBezTo>
                        <a:pt x="4" y="215"/>
                        <a:pt x="5" y="214"/>
                        <a:pt x="6" y="213"/>
                      </a:cubicBezTo>
                      <a:cubicBezTo>
                        <a:pt x="6" y="211"/>
                        <a:pt x="3" y="206"/>
                        <a:pt x="6" y="206"/>
                      </a:cubicBezTo>
                      <a:cubicBezTo>
                        <a:pt x="6" y="205"/>
                        <a:pt x="6" y="200"/>
                        <a:pt x="4" y="202"/>
                      </a:cubicBezTo>
                      <a:cubicBezTo>
                        <a:pt x="3" y="205"/>
                        <a:pt x="6" y="206"/>
                        <a:pt x="3" y="207"/>
                      </a:cubicBezTo>
                      <a:cubicBezTo>
                        <a:pt x="5" y="205"/>
                        <a:pt x="3" y="203"/>
                        <a:pt x="2" y="201"/>
                      </a:cubicBezTo>
                      <a:cubicBezTo>
                        <a:pt x="3" y="201"/>
                        <a:pt x="3" y="201"/>
                        <a:pt x="3" y="201"/>
                      </a:cubicBezTo>
                      <a:cubicBezTo>
                        <a:pt x="2" y="200"/>
                        <a:pt x="3" y="197"/>
                        <a:pt x="2" y="196"/>
                      </a:cubicBezTo>
                      <a:cubicBezTo>
                        <a:pt x="2" y="197"/>
                        <a:pt x="3" y="197"/>
                        <a:pt x="3" y="196"/>
                      </a:cubicBezTo>
                      <a:cubicBezTo>
                        <a:pt x="2" y="195"/>
                        <a:pt x="2" y="195"/>
                        <a:pt x="2" y="195"/>
                      </a:cubicBezTo>
                      <a:cubicBezTo>
                        <a:pt x="1" y="190"/>
                        <a:pt x="4" y="194"/>
                        <a:pt x="4" y="189"/>
                      </a:cubicBezTo>
                      <a:cubicBezTo>
                        <a:pt x="5" y="193"/>
                        <a:pt x="5" y="193"/>
                        <a:pt x="5" y="193"/>
                      </a:cubicBezTo>
                      <a:cubicBezTo>
                        <a:pt x="5" y="192"/>
                        <a:pt x="7" y="190"/>
                        <a:pt x="6" y="188"/>
                      </a:cubicBezTo>
                      <a:cubicBezTo>
                        <a:pt x="5" y="188"/>
                        <a:pt x="3" y="186"/>
                        <a:pt x="1" y="185"/>
                      </a:cubicBezTo>
                      <a:cubicBezTo>
                        <a:pt x="1" y="183"/>
                        <a:pt x="3" y="184"/>
                        <a:pt x="2" y="182"/>
                      </a:cubicBezTo>
                      <a:cubicBezTo>
                        <a:pt x="3" y="185"/>
                        <a:pt x="3" y="185"/>
                        <a:pt x="3" y="185"/>
                      </a:cubicBezTo>
                      <a:cubicBezTo>
                        <a:pt x="4" y="186"/>
                        <a:pt x="6" y="183"/>
                        <a:pt x="6" y="180"/>
                      </a:cubicBezTo>
                      <a:cubicBezTo>
                        <a:pt x="5" y="178"/>
                        <a:pt x="3" y="174"/>
                        <a:pt x="2" y="178"/>
                      </a:cubicBezTo>
                      <a:cubicBezTo>
                        <a:pt x="2" y="176"/>
                        <a:pt x="3" y="174"/>
                        <a:pt x="4" y="175"/>
                      </a:cubicBezTo>
                      <a:cubicBezTo>
                        <a:pt x="4" y="171"/>
                        <a:pt x="3" y="176"/>
                        <a:pt x="2" y="172"/>
                      </a:cubicBezTo>
                      <a:cubicBezTo>
                        <a:pt x="3" y="171"/>
                        <a:pt x="4" y="167"/>
                        <a:pt x="6" y="165"/>
                      </a:cubicBezTo>
                      <a:cubicBezTo>
                        <a:pt x="8" y="168"/>
                        <a:pt x="8" y="168"/>
                        <a:pt x="8" y="168"/>
                      </a:cubicBezTo>
                      <a:cubicBezTo>
                        <a:pt x="8" y="166"/>
                        <a:pt x="8" y="166"/>
                        <a:pt x="8" y="166"/>
                      </a:cubicBezTo>
                      <a:cubicBezTo>
                        <a:pt x="10" y="169"/>
                        <a:pt x="10" y="164"/>
                        <a:pt x="12" y="166"/>
                      </a:cubicBezTo>
                      <a:cubicBezTo>
                        <a:pt x="12" y="164"/>
                        <a:pt x="12" y="162"/>
                        <a:pt x="11" y="161"/>
                      </a:cubicBezTo>
                      <a:cubicBezTo>
                        <a:pt x="8" y="165"/>
                        <a:pt x="6" y="156"/>
                        <a:pt x="3" y="157"/>
                      </a:cubicBezTo>
                      <a:cubicBezTo>
                        <a:pt x="2" y="151"/>
                        <a:pt x="11" y="154"/>
                        <a:pt x="6" y="147"/>
                      </a:cubicBezTo>
                      <a:cubicBezTo>
                        <a:pt x="5" y="148"/>
                        <a:pt x="3" y="145"/>
                        <a:pt x="4" y="149"/>
                      </a:cubicBezTo>
                      <a:cubicBezTo>
                        <a:pt x="4" y="145"/>
                        <a:pt x="0" y="147"/>
                        <a:pt x="2" y="142"/>
                      </a:cubicBezTo>
                      <a:cubicBezTo>
                        <a:pt x="3" y="145"/>
                        <a:pt x="5" y="139"/>
                        <a:pt x="7" y="143"/>
                      </a:cubicBezTo>
                      <a:cubicBezTo>
                        <a:pt x="6" y="143"/>
                        <a:pt x="6" y="146"/>
                        <a:pt x="6" y="147"/>
                      </a:cubicBezTo>
                      <a:cubicBezTo>
                        <a:pt x="8" y="145"/>
                        <a:pt x="10" y="147"/>
                        <a:pt x="10" y="143"/>
                      </a:cubicBezTo>
                      <a:cubicBezTo>
                        <a:pt x="9" y="141"/>
                        <a:pt x="9" y="138"/>
                        <a:pt x="8" y="138"/>
                      </a:cubicBezTo>
                      <a:cubicBezTo>
                        <a:pt x="6" y="138"/>
                        <a:pt x="8" y="142"/>
                        <a:pt x="6" y="140"/>
                      </a:cubicBezTo>
                      <a:cubicBezTo>
                        <a:pt x="5" y="135"/>
                        <a:pt x="8" y="135"/>
                        <a:pt x="5" y="133"/>
                      </a:cubicBezTo>
                      <a:cubicBezTo>
                        <a:pt x="5" y="136"/>
                        <a:pt x="3" y="136"/>
                        <a:pt x="2" y="136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2" y="134"/>
                        <a:pt x="2" y="134"/>
                        <a:pt x="2" y="134"/>
                      </a:cubicBezTo>
                      <a:cubicBezTo>
                        <a:pt x="3" y="128"/>
                        <a:pt x="0" y="132"/>
                        <a:pt x="1" y="127"/>
                      </a:cubicBezTo>
                      <a:cubicBezTo>
                        <a:pt x="3" y="124"/>
                        <a:pt x="3" y="124"/>
                        <a:pt x="3" y="124"/>
                      </a:cubicBezTo>
                      <a:cubicBezTo>
                        <a:pt x="5" y="125"/>
                        <a:pt x="2" y="132"/>
                        <a:pt x="5" y="131"/>
                      </a:cubicBezTo>
                      <a:cubicBezTo>
                        <a:pt x="6" y="128"/>
                        <a:pt x="4" y="126"/>
                        <a:pt x="5" y="123"/>
                      </a:cubicBezTo>
                      <a:cubicBezTo>
                        <a:pt x="5" y="126"/>
                        <a:pt x="5" y="126"/>
                        <a:pt x="5" y="126"/>
                      </a:cubicBezTo>
                      <a:cubicBezTo>
                        <a:pt x="5" y="124"/>
                        <a:pt x="10" y="123"/>
                        <a:pt x="7" y="118"/>
                      </a:cubicBezTo>
                      <a:cubicBezTo>
                        <a:pt x="6" y="116"/>
                        <a:pt x="6" y="117"/>
                        <a:pt x="5" y="117"/>
                      </a:cubicBezTo>
                      <a:cubicBezTo>
                        <a:pt x="4" y="112"/>
                        <a:pt x="3" y="110"/>
                        <a:pt x="3" y="107"/>
                      </a:cubicBezTo>
                      <a:cubicBezTo>
                        <a:pt x="5" y="107"/>
                        <a:pt x="3" y="100"/>
                        <a:pt x="6" y="104"/>
                      </a:cubicBezTo>
                      <a:cubicBezTo>
                        <a:pt x="4" y="106"/>
                        <a:pt x="4" y="114"/>
                        <a:pt x="7" y="116"/>
                      </a:cubicBezTo>
                      <a:cubicBezTo>
                        <a:pt x="10" y="114"/>
                        <a:pt x="6" y="120"/>
                        <a:pt x="9" y="122"/>
                      </a:cubicBezTo>
                      <a:cubicBezTo>
                        <a:pt x="9" y="117"/>
                        <a:pt x="12" y="117"/>
                        <a:pt x="14" y="117"/>
                      </a:cubicBezTo>
                      <a:cubicBezTo>
                        <a:pt x="14" y="115"/>
                        <a:pt x="13" y="114"/>
                        <a:pt x="13" y="113"/>
                      </a:cubicBezTo>
                      <a:cubicBezTo>
                        <a:pt x="11" y="113"/>
                        <a:pt x="11" y="115"/>
                        <a:pt x="10" y="115"/>
                      </a:cubicBezTo>
                      <a:cubicBezTo>
                        <a:pt x="10" y="110"/>
                        <a:pt x="9" y="105"/>
                        <a:pt x="7" y="102"/>
                      </a:cubicBezTo>
                      <a:cubicBezTo>
                        <a:pt x="8" y="100"/>
                        <a:pt x="10" y="101"/>
                        <a:pt x="10" y="103"/>
                      </a:cubicBezTo>
                      <a:cubicBezTo>
                        <a:pt x="10" y="97"/>
                        <a:pt x="10" y="91"/>
                        <a:pt x="10" y="85"/>
                      </a:cubicBezTo>
                      <a:cubicBezTo>
                        <a:pt x="8" y="89"/>
                        <a:pt x="10" y="79"/>
                        <a:pt x="7" y="81"/>
                      </a:cubicBezTo>
                      <a:cubicBezTo>
                        <a:pt x="7" y="84"/>
                        <a:pt x="5" y="87"/>
                        <a:pt x="3" y="85"/>
                      </a:cubicBezTo>
                      <a:cubicBezTo>
                        <a:pt x="4" y="83"/>
                        <a:pt x="5" y="85"/>
                        <a:pt x="5" y="84"/>
                      </a:cubicBezTo>
                      <a:cubicBezTo>
                        <a:pt x="4" y="82"/>
                        <a:pt x="8" y="81"/>
                        <a:pt x="5" y="78"/>
                      </a:cubicBezTo>
                      <a:cubicBezTo>
                        <a:pt x="6" y="84"/>
                        <a:pt x="9" y="79"/>
                        <a:pt x="11" y="80"/>
                      </a:cubicBezTo>
                      <a:cubicBezTo>
                        <a:pt x="10" y="76"/>
                        <a:pt x="13" y="81"/>
                        <a:pt x="13" y="77"/>
                      </a:cubicBezTo>
                      <a:cubicBezTo>
                        <a:pt x="11" y="73"/>
                        <a:pt x="10" y="68"/>
                        <a:pt x="10" y="64"/>
                      </a:cubicBezTo>
                      <a:cubicBezTo>
                        <a:pt x="12" y="58"/>
                        <a:pt x="10" y="50"/>
                        <a:pt x="10" y="45"/>
                      </a:cubicBezTo>
                      <a:cubicBezTo>
                        <a:pt x="11" y="42"/>
                        <a:pt x="14" y="44"/>
                        <a:pt x="14" y="41"/>
                      </a:cubicBezTo>
                      <a:cubicBezTo>
                        <a:pt x="14" y="38"/>
                        <a:pt x="11" y="44"/>
                        <a:pt x="12" y="39"/>
                      </a:cubicBezTo>
                      <a:cubicBezTo>
                        <a:pt x="13" y="39"/>
                        <a:pt x="13" y="39"/>
                        <a:pt x="13" y="39"/>
                      </a:cubicBezTo>
                      <a:cubicBezTo>
                        <a:pt x="12" y="38"/>
                        <a:pt x="15" y="31"/>
                        <a:pt x="11" y="29"/>
                      </a:cubicBezTo>
                      <a:cubicBezTo>
                        <a:pt x="14" y="31"/>
                        <a:pt x="14" y="31"/>
                        <a:pt x="14" y="31"/>
                      </a:cubicBezTo>
                      <a:cubicBezTo>
                        <a:pt x="14" y="30"/>
                        <a:pt x="13" y="29"/>
                        <a:pt x="13" y="28"/>
                      </a:cubicBezTo>
                      <a:cubicBezTo>
                        <a:pt x="14" y="28"/>
                        <a:pt x="15" y="27"/>
                        <a:pt x="15" y="29"/>
                      </a:cubicBezTo>
                      <a:cubicBezTo>
                        <a:pt x="17" y="26"/>
                        <a:pt x="15" y="22"/>
                        <a:pt x="15" y="19"/>
                      </a:cubicBezTo>
                      <a:cubicBezTo>
                        <a:pt x="13" y="21"/>
                        <a:pt x="13" y="21"/>
                        <a:pt x="13" y="21"/>
                      </a:cubicBezTo>
                      <a:cubicBezTo>
                        <a:pt x="12" y="16"/>
                        <a:pt x="14" y="12"/>
                        <a:pt x="13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4" y="4"/>
                        <a:pt x="14" y="4"/>
                        <a:pt x="14" y="4"/>
                      </a:cubicBezTo>
                      <a:cubicBezTo>
                        <a:pt x="15" y="5"/>
                        <a:pt x="16" y="2"/>
                        <a:pt x="15" y="0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8" y="10"/>
                        <a:pt x="17" y="6"/>
                        <a:pt x="15" y="7"/>
                      </a:cubicBezTo>
                      <a:cubicBezTo>
                        <a:pt x="14" y="8"/>
                        <a:pt x="15" y="13"/>
                        <a:pt x="16" y="14"/>
                      </a:cubicBezTo>
                      <a:cubicBezTo>
                        <a:pt x="16" y="12"/>
                        <a:pt x="16" y="12"/>
                        <a:pt x="15" y="11"/>
                      </a:cubicBezTo>
                      <a:cubicBezTo>
                        <a:pt x="18" y="10"/>
                        <a:pt x="17" y="13"/>
                        <a:pt x="19" y="14"/>
                      </a:cubicBezTo>
                      <a:cubicBezTo>
                        <a:pt x="19" y="13"/>
                        <a:pt x="20" y="12"/>
                        <a:pt x="19" y="12"/>
                      </a:cubicBezTo>
                      <a:cubicBezTo>
                        <a:pt x="20" y="14"/>
                        <a:pt x="20" y="16"/>
                        <a:pt x="20" y="19"/>
                      </a:cubicBezTo>
                      <a:cubicBezTo>
                        <a:pt x="19" y="17"/>
                        <a:pt x="19" y="20"/>
                        <a:pt x="18" y="19"/>
                      </a:cubicBezTo>
                      <a:cubicBezTo>
                        <a:pt x="20" y="19"/>
                        <a:pt x="21" y="23"/>
                        <a:pt x="20" y="27"/>
                      </a:cubicBezTo>
                      <a:cubicBezTo>
                        <a:pt x="18" y="29"/>
                        <a:pt x="22" y="34"/>
                        <a:pt x="21" y="39"/>
                      </a:cubicBezTo>
                      <a:cubicBezTo>
                        <a:pt x="19" y="37"/>
                        <a:pt x="17" y="34"/>
                        <a:pt x="17" y="32"/>
                      </a:cubicBezTo>
                      <a:cubicBezTo>
                        <a:pt x="16" y="34"/>
                        <a:pt x="17" y="35"/>
                        <a:pt x="16" y="38"/>
                      </a:cubicBezTo>
                      <a:cubicBezTo>
                        <a:pt x="17" y="39"/>
                        <a:pt x="19" y="40"/>
                        <a:pt x="20" y="44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20" y="48"/>
                        <a:pt x="22" y="48"/>
                        <a:pt x="21" y="52"/>
                      </a:cubicBezTo>
                      <a:cubicBezTo>
                        <a:pt x="21" y="59"/>
                        <a:pt x="21" y="67"/>
                        <a:pt x="20" y="73"/>
                      </a:cubicBezTo>
                      <a:cubicBezTo>
                        <a:pt x="19" y="73"/>
                        <a:pt x="19" y="73"/>
                        <a:pt x="19" y="73"/>
                      </a:cubicBezTo>
                      <a:cubicBezTo>
                        <a:pt x="22" y="76"/>
                        <a:pt x="20" y="84"/>
                        <a:pt x="21" y="88"/>
                      </a:cubicBezTo>
                      <a:cubicBezTo>
                        <a:pt x="20" y="95"/>
                        <a:pt x="23" y="104"/>
                        <a:pt x="20" y="108"/>
                      </a:cubicBezTo>
                      <a:cubicBezTo>
                        <a:pt x="21" y="120"/>
                        <a:pt x="23" y="132"/>
                        <a:pt x="22" y="145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1" y="145"/>
                        <a:pt x="19" y="144"/>
                        <a:pt x="19" y="147"/>
                      </a:cubicBezTo>
                      <a:cubicBezTo>
                        <a:pt x="21" y="144"/>
                        <a:pt x="21" y="150"/>
                        <a:pt x="23" y="152"/>
                      </a:cubicBezTo>
                      <a:cubicBezTo>
                        <a:pt x="21" y="157"/>
                        <a:pt x="23" y="165"/>
                        <a:pt x="24" y="170"/>
                      </a:cubicBezTo>
                      <a:cubicBezTo>
                        <a:pt x="23" y="171"/>
                        <a:pt x="23" y="171"/>
                        <a:pt x="23" y="171"/>
                      </a:cubicBezTo>
                      <a:cubicBezTo>
                        <a:pt x="25" y="176"/>
                        <a:pt x="23" y="182"/>
                        <a:pt x="23" y="189"/>
                      </a:cubicBezTo>
                      <a:cubicBezTo>
                        <a:pt x="22" y="190"/>
                        <a:pt x="21" y="191"/>
                        <a:pt x="21" y="193"/>
                      </a:cubicBezTo>
                      <a:cubicBezTo>
                        <a:pt x="23" y="196"/>
                        <a:pt x="23" y="198"/>
                        <a:pt x="24" y="204"/>
                      </a:cubicBezTo>
                      <a:cubicBezTo>
                        <a:pt x="24" y="207"/>
                        <a:pt x="24" y="214"/>
                        <a:pt x="23" y="218"/>
                      </a:cubicBezTo>
                      <a:cubicBezTo>
                        <a:pt x="26" y="232"/>
                        <a:pt x="24" y="247"/>
                        <a:pt x="26" y="262"/>
                      </a:cubicBezTo>
                      <a:cubicBezTo>
                        <a:pt x="24" y="263"/>
                        <a:pt x="24" y="263"/>
                        <a:pt x="24" y="263"/>
                      </a:cubicBezTo>
                      <a:cubicBezTo>
                        <a:pt x="28" y="278"/>
                        <a:pt x="25" y="295"/>
                        <a:pt x="27" y="308"/>
                      </a:cubicBezTo>
                      <a:cubicBezTo>
                        <a:pt x="24" y="307"/>
                        <a:pt x="24" y="307"/>
                        <a:pt x="24" y="307"/>
                      </a:cubicBezTo>
                      <a:cubicBezTo>
                        <a:pt x="23" y="311"/>
                        <a:pt x="24" y="316"/>
                        <a:pt x="27" y="315"/>
                      </a:cubicBezTo>
                      <a:cubicBezTo>
                        <a:pt x="26" y="319"/>
                        <a:pt x="28" y="324"/>
                        <a:pt x="26" y="327"/>
                      </a:cubicBezTo>
                      <a:cubicBezTo>
                        <a:pt x="25" y="331"/>
                        <a:pt x="27" y="332"/>
                        <a:pt x="27" y="335"/>
                      </a:cubicBezTo>
                      <a:cubicBezTo>
                        <a:pt x="26" y="343"/>
                        <a:pt x="26" y="346"/>
                        <a:pt x="27" y="354"/>
                      </a:cubicBezTo>
                      <a:cubicBezTo>
                        <a:pt x="27" y="352"/>
                        <a:pt x="27" y="352"/>
                        <a:pt x="27" y="352"/>
                      </a:cubicBezTo>
                      <a:cubicBezTo>
                        <a:pt x="27" y="351"/>
                        <a:pt x="25" y="351"/>
                        <a:pt x="25" y="353"/>
                      </a:cubicBezTo>
                      <a:cubicBezTo>
                        <a:pt x="26" y="356"/>
                        <a:pt x="24" y="363"/>
                        <a:pt x="28" y="360"/>
                      </a:cubicBezTo>
                      <a:cubicBezTo>
                        <a:pt x="26" y="368"/>
                        <a:pt x="29" y="379"/>
                        <a:pt x="27" y="387"/>
                      </a:cubicBezTo>
                      <a:cubicBezTo>
                        <a:pt x="28" y="386"/>
                        <a:pt x="28" y="388"/>
                        <a:pt x="29" y="389"/>
                      </a:cubicBezTo>
                      <a:cubicBezTo>
                        <a:pt x="29" y="396"/>
                        <a:pt x="27" y="404"/>
                        <a:pt x="28" y="409"/>
                      </a:cubicBezTo>
                      <a:cubicBezTo>
                        <a:pt x="28" y="410"/>
                        <a:pt x="27" y="407"/>
                        <a:pt x="27" y="410"/>
                      </a:cubicBezTo>
                      <a:cubicBezTo>
                        <a:pt x="27" y="412"/>
                        <a:pt x="28" y="410"/>
                        <a:pt x="28" y="413"/>
                      </a:cubicBezTo>
                      <a:cubicBezTo>
                        <a:pt x="30" y="424"/>
                        <a:pt x="26" y="436"/>
                        <a:pt x="27" y="446"/>
                      </a:cubicBezTo>
                      <a:cubicBezTo>
                        <a:pt x="29" y="465"/>
                        <a:pt x="28" y="484"/>
                        <a:pt x="28" y="502"/>
                      </a:cubicBezTo>
                      <a:cubicBezTo>
                        <a:pt x="27" y="502"/>
                        <a:pt x="27" y="502"/>
                        <a:pt x="27" y="502"/>
                      </a:cubicBezTo>
                      <a:cubicBezTo>
                        <a:pt x="30" y="508"/>
                        <a:pt x="25" y="516"/>
                        <a:pt x="29" y="520"/>
                      </a:cubicBezTo>
                      <a:cubicBezTo>
                        <a:pt x="28" y="522"/>
                        <a:pt x="28" y="526"/>
                        <a:pt x="27" y="525"/>
                      </a:cubicBezTo>
                      <a:cubicBezTo>
                        <a:pt x="29" y="529"/>
                        <a:pt x="25" y="538"/>
                        <a:pt x="28" y="545"/>
                      </a:cubicBezTo>
                      <a:cubicBezTo>
                        <a:pt x="28" y="544"/>
                        <a:pt x="28" y="544"/>
                        <a:pt x="27" y="543"/>
                      </a:cubicBezTo>
                      <a:cubicBezTo>
                        <a:pt x="26" y="550"/>
                        <a:pt x="28" y="556"/>
                        <a:pt x="26" y="563"/>
                      </a:cubicBezTo>
                      <a:cubicBezTo>
                        <a:pt x="26" y="563"/>
                        <a:pt x="26" y="561"/>
                        <a:pt x="25" y="561"/>
                      </a:cubicBezTo>
                      <a:cubicBezTo>
                        <a:pt x="24" y="564"/>
                        <a:pt x="28" y="568"/>
                        <a:pt x="25" y="569"/>
                      </a:cubicBezTo>
                      <a:cubicBezTo>
                        <a:pt x="25" y="571"/>
                        <a:pt x="27" y="570"/>
                        <a:pt x="26" y="569"/>
                      </a:cubicBezTo>
                      <a:cubicBezTo>
                        <a:pt x="25" y="585"/>
                        <a:pt x="27" y="602"/>
                        <a:pt x="28" y="619"/>
                      </a:cubicBezTo>
                      <a:cubicBezTo>
                        <a:pt x="26" y="631"/>
                        <a:pt x="22" y="620"/>
                        <a:pt x="25" y="629"/>
                      </a:cubicBezTo>
                      <a:cubicBezTo>
                        <a:pt x="24" y="630"/>
                        <a:pt x="26" y="630"/>
                        <a:pt x="25" y="630"/>
                      </a:cubicBezTo>
                      <a:cubicBezTo>
                        <a:pt x="26" y="633"/>
                        <a:pt x="22" y="635"/>
                        <a:pt x="23" y="638"/>
                      </a:cubicBezTo>
                      <a:cubicBezTo>
                        <a:pt x="26" y="637"/>
                        <a:pt x="25" y="640"/>
                        <a:pt x="26" y="640"/>
                      </a:cubicBezTo>
                      <a:cubicBezTo>
                        <a:pt x="25" y="647"/>
                        <a:pt x="23" y="648"/>
                        <a:pt x="24" y="654"/>
                      </a:cubicBezTo>
                      <a:cubicBezTo>
                        <a:pt x="23" y="654"/>
                        <a:pt x="23" y="654"/>
                        <a:pt x="23" y="654"/>
                      </a:cubicBezTo>
                      <a:cubicBezTo>
                        <a:pt x="26" y="661"/>
                        <a:pt x="25" y="668"/>
                        <a:pt x="28" y="674"/>
                      </a:cubicBezTo>
                      <a:cubicBezTo>
                        <a:pt x="29" y="711"/>
                        <a:pt x="31" y="747"/>
                        <a:pt x="31" y="783"/>
                      </a:cubicBezTo>
                      <a:cubicBezTo>
                        <a:pt x="31" y="819"/>
                        <a:pt x="32" y="854"/>
                        <a:pt x="30" y="890"/>
                      </a:cubicBezTo>
                      <a:cubicBezTo>
                        <a:pt x="27" y="899"/>
                        <a:pt x="27" y="899"/>
                        <a:pt x="29" y="909"/>
                      </a:cubicBezTo>
                      <a:cubicBezTo>
                        <a:pt x="28" y="908"/>
                        <a:pt x="28" y="908"/>
                        <a:pt x="28" y="908"/>
                      </a:cubicBezTo>
                      <a:cubicBezTo>
                        <a:pt x="30" y="909"/>
                        <a:pt x="28" y="915"/>
                        <a:pt x="30" y="916"/>
                      </a:cubicBezTo>
                      <a:cubicBezTo>
                        <a:pt x="30" y="929"/>
                        <a:pt x="30" y="942"/>
                        <a:pt x="30" y="956"/>
                      </a:cubicBezTo>
                      <a:cubicBezTo>
                        <a:pt x="30" y="953"/>
                        <a:pt x="28" y="952"/>
                        <a:pt x="28" y="955"/>
                      </a:cubicBezTo>
                      <a:cubicBezTo>
                        <a:pt x="30" y="958"/>
                        <a:pt x="30" y="958"/>
                        <a:pt x="30" y="958"/>
                      </a:cubicBezTo>
                      <a:cubicBezTo>
                        <a:pt x="29" y="958"/>
                        <a:pt x="29" y="958"/>
                        <a:pt x="29" y="958"/>
                      </a:cubicBezTo>
                      <a:cubicBezTo>
                        <a:pt x="29" y="960"/>
                        <a:pt x="31" y="962"/>
                        <a:pt x="31" y="960"/>
                      </a:cubicBezTo>
                      <a:cubicBezTo>
                        <a:pt x="33" y="995"/>
                        <a:pt x="29" y="1029"/>
                        <a:pt x="29" y="1063"/>
                      </a:cubicBezTo>
                      <a:cubicBezTo>
                        <a:pt x="28" y="1071"/>
                        <a:pt x="29" y="1083"/>
                        <a:pt x="30" y="1091"/>
                      </a:cubicBezTo>
                      <a:cubicBezTo>
                        <a:pt x="27" y="1117"/>
                        <a:pt x="24" y="1141"/>
                        <a:pt x="26" y="1167"/>
                      </a:cubicBezTo>
                      <a:cubicBezTo>
                        <a:pt x="26" y="1167"/>
                        <a:pt x="20" y="1164"/>
                        <a:pt x="19" y="1153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9525">
                  <a:solidFill>
                    <a:srgbClr val="00683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</p:grpSp>
        <p:grpSp>
          <p:nvGrpSpPr>
            <p:cNvPr id="11" name="Gruppieren 25"/>
            <p:cNvGrpSpPr>
              <a:grpSpLocks/>
            </p:cNvGrpSpPr>
            <p:nvPr/>
          </p:nvGrpSpPr>
          <p:grpSpPr bwMode="auto">
            <a:xfrm rot="-10352161">
              <a:off x="3195017" y="4674045"/>
              <a:ext cx="1386396" cy="543405"/>
              <a:chOff x="4555181" y="4047224"/>
              <a:chExt cx="1824277" cy="715038"/>
            </a:xfrm>
          </p:grpSpPr>
          <p:sp>
            <p:nvSpPr>
              <p:cNvPr id="12" name="Freeform 372"/>
              <p:cNvSpPr>
                <a:spLocks/>
              </p:cNvSpPr>
              <p:nvPr/>
            </p:nvSpPr>
            <p:spPr bwMode="auto">
              <a:xfrm rot="2700000">
                <a:off x="5428086" y="3810889"/>
                <a:ext cx="78468" cy="1824277"/>
              </a:xfrm>
              <a:custGeom>
                <a:avLst/>
                <a:gdLst>
                  <a:gd name="T0" fmla="*/ 7473 w 42"/>
                  <a:gd name="T1" fmla="*/ 465494 h 1113"/>
                  <a:gd name="T2" fmla="*/ 9341 w 42"/>
                  <a:gd name="T3" fmla="*/ 506470 h 1113"/>
                  <a:gd name="T4" fmla="*/ 3737 w 42"/>
                  <a:gd name="T5" fmla="*/ 547447 h 1113"/>
                  <a:gd name="T6" fmla="*/ 14946 w 42"/>
                  <a:gd name="T7" fmla="*/ 616288 h 1113"/>
                  <a:gd name="T8" fmla="*/ 7473 w 42"/>
                  <a:gd name="T9" fmla="*/ 726105 h 1113"/>
                  <a:gd name="T10" fmla="*/ 14946 w 42"/>
                  <a:gd name="T11" fmla="*/ 770359 h 1113"/>
                  <a:gd name="T12" fmla="*/ 11210 w 42"/>
                  <a:gd name="T13" fmla="*/ 808058 h 1113"/>
                  <a:gd name="T14" fmla="*/ 14946 w 42"/>
                  <a:gd name="T15" fmla="*/ 845756 h 1113"/>
                  <a:gd name="T16" fmla="*/ 7473 w 42"/>
                  <a:gd name="T17" fmla="*/ 914597 h 1113"/>
                  <a:gd name="T18" fmla="*/ 9341 w 42"/>
                  <a:gd name="T19" fmla="*/ 967047 h 1113"/>
                  <a:gd name="T20" fmla="*/ 18683 w 42"/>
                  <a:gd name="T21" fmla="*/ 989994 h 1113"/>
                  <a:gd name="T22" fmla="*/ 14946 w 42"/>
                  <a:gd name="T23" fmla="*/ 1039166 h 1113"/>
                  <a:gd name="T24" fmla="*/ 41102 w 42"/>
                  <a:gd name="T25" fmla="*/ 1121119 h 1113"/>
                  <a:gd name="T26" fmla="*/ 20551 w 42"/>
                  <a:gd name="T27" fmla="*/ 1142427 h 1113"/>
                  <a:gd name="T28" fmla="*/ 41102 w 42"/>
                  <a:gd name="T29" fmla="*/ 1203072 h 1113"/>
                  <a:gd name="T30" fmla="*/ 24288 w 42"/>
                  <a:gd name="T31" fmla="*/ 1263717 h 1113"/>
                  <a:gd name="T32" fmla="*/ 16815 w 42"/>
                  <a:gd name="T33" fmla="*/ 1322724 h 1113"/>
                  <a:gd name="T34" fmla="*/ 28024 w 42"/>
                  <a:gd name="T35" fmla="*/ 1406316 h 1113"/>
                  <a:gd name="T36" fmla="*/ 39234 w 42"/>
                  <a:gd name="T37" fmla="*/ 1486630 h 1113"/>
                  <a:gd name="T38" fmla="*/ 48575 w 42"/>
                  <a:gd name="T39" fmla="*/ 1591530 h 1113"/>
                  <a:gd name="T40" fmla="*/ 35497 w 42"/>
                  <a:gd name="T41" fmla="*/ 1668566 h 1113"/>
                  <a:gd name="T42" fmla="*/ 42971 w 42"/>
                  <a:gd name="T43" fmla="*/ 1709543 h 1113"/>
                  <a:gd name="T44" fmla="*/ 41102 w 42"/>
                  <a:gd name="T45" fmla="*/ 1732490 h 1113"/>
                  <a:gd name="T46" fmla="*/ 57917 w 42"/>
                  <a:gd name="T47" fmla="*/ 1781661 h 1113"/>
                  <a:gd name="T48" fmla="*/ 57917 w 42"/>
                  <a:gd name="T49" fmla="*/ 1824277 h 1113"/>
                  <a:gd name="T50" fmla="*/ 54180 w 42"/>
                  <a:gd name="T51" fmla="*/ 1788218 h 1113"/>
                  <a:gd name="T52" fmla="*/ 65390 w 42"/>
                  <a:gd name="T53" fmla="*/ 1663649 h 1113"/>
                  <a:gd name="T54" fmla="*/ 57917 w 42"/>
                  <a:gd name="T55" fmla="*/ 1537441 h 1113"/>
                  <a:gd name="T56" fmla="*/ 69127 w 42"/>
                  <a:gd name="T57" fmla="*/ 1530884 h 1113"/>
                  <a:gd name="T58" fmla="*/ 65390 w 42"/>
                  <a:gd name="T59" fmla="*/ 1407955 h 1113"/>
                  <a:gd name="T60" fmla="*/ 67258 w 42"/>
                  <a:gd name="T61" fmla="*/ 1314528 h 1113"/>
                  <a:gd name="T62" fmla="*/ 65390 w 42"/>
                  <a:gd name="T63" fmla="*/ 1255522 h 1113"/>
                  <a:gd name="T64" fmla="*/ 59785 w 42"/>
                  <a:gd name="T65" fmla="*/ 1224380 h 1113"/>
                  <a:gd name="T66" fmla="*/ 67258 w 42"/>
                  <a:gd name="T67" fmla="*/ 1168652 h 1113"/>
                  <a:gd name="T68" fmla="*/ 63522 w 42"/>
                  <a:gd name="T69" fmla="*/ 1134231 h 1113"/>
                  <a:gd name="T70" fmla="*/ 67258 w 42"/>
                  <a:gd name="T71" fmla="*/ 970325 h 1113"/>
                  <a:gd name="T72" fmla="*/ 63522 w 42"/>
                  <a:gd name="T73" fmla="*/ 908041 h 1113"/>
                  <a:gd name="T74" fmla="*/ 67258 w 42"/>
                  <a:gd name="T75" fmla="*/ 822809 h 1113"/>
                  <a:gd name="T76" fmla="*/ 69127 w 42"/>
                  <a:gd name="T77" fmla="*/ 763803 h 1113"/>
                  <a:gd name="T78" fmla="*/ 65390 w 42"/>
                  <a:gd name="T79" fmla="*/ 611370 h 1113"/>
                  <a:gd name="T80" fmla="*/ 63522 w 42"/>
                  <a:gd name="T81" fmla="*/ 565477 h 1113"/>
                  <a:gd name="T82" fmla="*/ 69127 w 42"/>
                  <a:gd name="T83" fmla="*/ 442547 h 1113"/>
                  <a:gd name="T84" fmla="*/ 69127 w 42"/>
                  <a:gd name="T85" fmla="*/ 367150 h 1113"/>
                  <a:gd name="T86" fmla="*/ 63522 w 42"/>
                  <a:gd name="T87" fmla="*/ 339286 h 1113"/>
                  <a:gd name="T88" fmla="*/ 69127 w 42"/>
                  <a:gd name="T89" fmla="*/ 288475 h 1113"/>
                  <a:gd name="T90" fmla="*/ 61653 w 42"/>
                  <a:gd name="T91" fmla="*/ 199966 h 1113"/>
                  <a:gd name="T92" fmla="*/ 70995 w 42"/>
                  <a:gd name="T93" fmla="*/ 127847 h 1113"/>
                  <a:gd name="T94" fmla="*/ 69127 w 42"/>
                  <a:gd name="T95" fmla="*/ 75397 h 1113"/>
                  <a:gd name="T96" fmla="*/ 20551 w 42"/>
                  <a:gd name="T97" fmla="*/ 32781 h 1113"/>
                  <a:gd name="T98" fmla="*/ 13078 w 42"/>
                  <a:gd name="T99" fmla="*/ 59006 h 1113"/>
                  <a:gd name="T100" fmla="*/ 20551 w 42"/>
                  <a:gd name="T101" fmla="*/ 108178 h 1113"/>
                  <a:gd name="T102" fmla="*/ 20551 w 42"/>
                  <a:gd name="T103" fmla="*/ 134403 h 1113"/>
                  <a:gd name="T104" fmla="*/ 14946 w 42"/>
                  <a:gd name="T105" fmla="*/ 172102 h 1113"/>
                  <a:gd name="T106" fmla="*/ 24288 w 42"/>
                  <a:gd name="T107" fmla="*/ 222913 h 1113"/>
                  <a:gd name="T108" fmla="*/ 7473 w 42"/>
                  <a:gd name="T109" fmla="*/ 247498 h 1113"/>
                  <a:gd name="T110" fmla="*/ 20551 w 42"/>
                  <a:gd name="T111" fmla="*/ 316339 h 1113"/>
                  <a:gd name="T112" fmla="*/ 26156 w 42"/>
                  <a:gd name="T113" fmla="*/ 326173 h 1113"/>
                  <a:gd name="T114" fmla="*/ 11210 w 42"/>
                  <a:gd name="T115" fmla="*/ 347481 h 1113"/>
                  <a:gd name="T116" fmla="*/ 9341 w 42"/>
                  <a:gd name="T117" fmla="*/ 373706 h 1113"/>
                  <a:gd name="T118" fmla="*/ 0 60000 65536"/>
                  <a:gd name="T119" fmla="*/ 0 60000 65536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w 42"/>
                  <a:gd name="T178" fmla="*/ 0 h 1113"/>
                  <a:gd name="T179" fmla="*/ 42 w 42"/>
                  <a:gd name="T180" fmla="*/ 1113 h 1113"/>
                </a:gdLst>
                <a:ahLst/>
                <a:cxnLst>
                  <a:cxn ang="T118">
                    <a:pos x="T0" y="T1"/>
                  </a:cxn>
                  <a:cxn ang="T119">
                    <a:pos x="T2" y="T3"/>
                  </a:cxn>
                  <a:cxn ang="T120">
                    <a:pos x="T4" y="T5"/>
                  </a:cxn>
                  <a:cxn ang="T121">
                    <a:pos x="T6" y="T7"/>
                  </a:cxn>
                  <a:cxn ang="T122">
                    <a:pos x="T8" y="T9"/>
                  </a:cxn>
                  <a:cxn ang="T123">
                    <a:pos x="T10" y="T11"/>
                  </a:cxn>
                  <a:cxn ang="T124">
                    <a:pos x="T12" y="T13"/>
                  </a:cxn>
                  <a:cxn ang="T125">
                    <a:pos x="T14" y="T15"/>
                  </a:cxn>
                  <a:cxn ang="T126">
                    <a:pos x="T16" y="T17"/>
                  </a:cxn>
                  <a:cxn ang="T127">
                    <a:pos x="T18" y="T19"/>
                  </a:cxn>
                  <a:cxn ang="T128">
                    <a:pos x="T20" y="T21"/>
                  </a:cxn>
                  <a:cxn ang="T129">
                    <a:pos x="T22" y="T23"/>
                  </a:cxn>
                  <a:cxn ang="T130">
                    <a:pos x="T24" y="T25"/>
                  </a:cxn>
                  <a:cxn ang="T131">
                    <a:pos x="T26" y="T27"/>
                  </a:cxn>
                  <a:cxn ang="T132">
                    <a:pos x="T28" y="T29"/>
                  </a:cxn>
                  <a:cxn ang="T133">
                    <a:pos x="T30" y="T31"/>
                  </a:cxn>
                  <a:cxn ang="T134">
                    <a:pos x="T32" y="T33"/>
                  </a:cxn>
                  <a:cxn ang="T135">
                    <a:pos x="T34" y="T35"/>
                  </a:cxn>
                  <a:cxn ang="T136">
                    <a:pos x="T36" y="T37"/>
                  </a:cxn>
                  <a:cxn ang="T137">
                    <a:pos x="T38" y="T39"/>
                  </a:cxn>
                  <a:cxn ang="T138">
                    <a:pos x="T40" y="T41"/>
                  </a:cxn>
                  <a:cxn ang="T139">
                    <a:pos x="T42" y="T43"/>
                  </a:cxn>
                  <a:cxn ang="T140">
                    <a:pos x="T44" y="T45"/>
                  </a:cxn>
                  <a:cxn ang="T141">
                    <a:pos x="T46" y="T47"/>
                  </a:cxn>
                  <a:cxn ang="T142">
                    <a:pos x="T48" y="T49"/>
                  </a:cxn>
                  <a:cxn ang="T143">
                    <a:pos x="T50" y="T51"/>
                  </a:cxn>
                  <a:cxn ang="T144">
                    <a:pos x="T52" y="T53"/>
                  </a:cxn>
                  <a:cxn ang="T145">
                    <a:pos x="T54" y="T55"/>
                  </a:cxn>
                  <a:cxn ang="T146">
                    <a:pos x="T56" y="T57"/>
                  </a:cxn>
                  <a:cxn ang="T147">
                    <a:pos x="T58" y="T59"/>
                  </a:cxn>
                  <a:cxn ang="T148">
                    <a:pos x="T60" y="T61"/>
                  </a:cxn>
                  <a:cxn ang="T149">
                    <a:pos x="T62" y="T63"/>
                  </a:cxn>
                  <a:cxn ang="T150">
                    <a:pos x="T64" y="T65"/>
                  </a:cxn>
                  <a:cxn ang="T151">
                    <a:pos x="T66" y="T67"/>
                  </a:cxn>
                  <a:cxn ang="T152">
                    <a:pos x="T68" y="T69"/>
                  </a:cxn>
                  <a:cxn ang="T153">
                    <a:pos x="T70" y="T71"/>
                  </a:cxn>
                  <a:cxn ang="T154">
                    <a:pos x="T72" y="T73"/>
                  </a:cxn>
                  <a:cxn ang="T155">
                    <a:pos x="T74" y="T75"/>
                  </a:cxn>
                  <a:cxn ang="T156">
                    <a:pos x="T76" y="T77"/>
                  </a:cxn>
                  <a:cxn ang="T157">
                    <a:pos x="T78" y="T79"/>
                  </a:cxn>
                  <a:cxn ang="T158">
                    <a:pos x="T80" y="T81"/>
                  </a:cxn>
                  <a:cxn ang="T159">
                    <a:pos x="T82" y="T83"/>
                  </a:cxn>
                  <a:cxn ang="T160">
                    <a:pos x="T84" y="T85"/>
                  </a:cxn>
                  <a:cxn ang="T161">
                    <a:pos x="T86" y="T87"/>
                  </a:cxn>
                  <a:cxn ang="T162">
                    <a:pos x="T88" y="T89"/>
                  </a:cxn>
                  <a:cxn ang="T163">
                    <a:pos x="T90" y="T91"/>
                  </a:cxn>
                  <a:cxn ang="T164">
                    <a:pos x="T92" y="T93"/>
                  </a:cxn>
                  <a:cxn ang="T165">
                    <a:pos x="T94" y="T95"/>
                  </a:cxn>
                  <a:cxn ang="T166">
                    <a:pos x="T96" y="T97"/>
                  </a:cxn>
                  <a:cxn ang="T167">
                    <a:pos x="T98" y="T99"/>
                  </a:cxn>
                  <a:cxn ang="T168">
                    <a:pos x="T100" y="T101"/>
                  </a:cxn>
                  <a:cxn ang="T169">
                    <a:pos x="T102" y="T103"/>
                  </a:cxn>
                  <a:cxn ang="T170">
                    <a:pos x="T104" y="T105"/>
                  </a:cxn>
                  <a:cxn ang="T171">
                    <a:pos x="T106" y="T107"/>
                  </a:cxn>
                  <a:cxn ang="T172">
                    <a:pos x="T108" y="T109"/>
                  </a:cxn>
                  <a:cxn ang="T173">
                    <a:pos x="T110" y="T111"/>
                  </a:cxn>
                  <a:cxn ang="T174">
                    <a:pos x="T112" y="T113"/>
                  </a:cxn>
                  <a:cxn ang="T175">
                    <a:pos x="T114" y="T115"/>
                  </a:cxn>
                  <a:cxn ang="T176">
                    <a:pos x="T116" y="T117"/>
                  </a:cxn>
                </a:cxnLst>
                <a:rect l="T177" t="T178" r="T179" b="T180"/>
                <a:pathLst>
                  <a:path w="42" h="1113">
                    <a:moveTo>
                      <a:pt x="7" y="249"/>
                    </a:moveTo>
                    <a:cubicBezTo>
                      <a:pt x="6" y="251"/>
                      <a:pt x="4" y="249"/>
                      <a:pt x="3" y="248"/>
                    </a:cubicBezTo>
                    <a:cubicBezTo>
                      <a:pt x="1" y="256"/>
                      <a:pt x="6" y="259"/>
                      <a:pt x="3" y="267"/>
                    </a:cubicBezTo>
                    <a:cubicBezTo>
                      <a:pt x="5" y="263"/>
                      <a:pt x="5" y="263"/>
                      <a:pt x="5" y="263"/>
                    </a:cubicBezTo>
                    <a:cubicBezTo>
                      <a:pt x="7" y="269"/>
                      <a:pt x="8" y="279"/>
                      <a:pt x="4" y="284"/>
                    </a:cubicBezTo>
                    <a:cubicBezTo>
                      <a:pt x="3" y="282"/>
                      <a:pt x="3" y="282"/>
                      <a:pt x="3" y="282"/>
                    </a:cubicBezTo>
                    <a:cubicBezTo>
                      <a:pt x="6" y="287"/>
                      <a:pt x="0" y="295"/>
                      <a:pt x="3" y="298"/>
                    </a:cubicBezTo>
                    <a:cubicBezTo>
                      <a:pt x="5" y="296"/>
                      <a:pt x="6" y="298"/>
                      <a:pt x="7" y="294"/>
                    </a:cubicBezTo>
                    <a:cubicBezTo>
                      <a:pt x="10" y="308"/>
                      <a:pt x="10" y="308"/>
                      <a:pt x="10" y="308"/>
                    </a:cubicBezTo>
                    <a:cubicBezTo>
                      <a:pt x="5" y="309"/>
                      <a:pt x="5" y="309"/>
                      <a:pt x="5" y="309"/>
                    </a:cubicBezTo>
                    <a:cubicBezTo>
                      <a:pt x="7" y="316"/>
                      <a:pt x="7" y="316"/>
                      <a:pt x="7" y="316"/>
                    </a:cubicBezTo>
                    <a:cubicBezTo>
                      <a:pt x="9" y="314"/>
                      <a:pt x="5" y="325"/>
                      <a:pt x="10" y="325"/>
                    </a:cubicBezTo>
                    <a:cubicBezTo>
                      <a:pt x="8" y="329"/>
                      <a:pt x="6" y="324"/>
                      <a:pt x="4" y="322"/>
                    </a:cubicBezTo>
                    <a:cubicBezTo>
                      <a:pt x="6" y="326"/>
                      <a:pt x="4" y="326"/>
                      <a:pt x="7" y="330"/>
                    </a:cubicBezTo>
                    <a:cubicBezTo>
                      <a:pt x="2" y="334"/>
                      <a:pt x="2" y="334"/>
                      <a:pt x="2" y="334"/>
                    </a:cubicBezTo>
                    <a:cubicBezTo>
                      <a:pt x="5" y="344"/>
                      <a:pt x="5" y="344"/>
                      <a:pt x="5" y="344"/>
                    </a:cubicBezTo>
                    <a:cubicBezTo>
                      <a:pt x="5" y="344"/>
                      <a:pt x="5" y="344"/>
                      <a:pt x="4" y="344"/>
                    </a:cubicBezTo>
                    <a:cubicBezTo>
                      <a:pt x="8" y="348"/>
                      <a:pt x="2" y="356"/>
                      <a:pt x="9" y="362"/>
                    </a:cubicBezTo>
                    <a:cubicBezTo>
                      <a:pt x="8" y="361"/>
                      <a:pt x="8" y="361"/>
                      <a:pt x="8" y="361"/>
                    </a:cubicBezTo>
                    <a:cubicBezTo>
                      <a:pt x="11" y="365"/>
                      <a:pt x="9" y="373"/>
                      <a:pt x="8" y="376"/>
                    </a:cubicBezTo>
                    <a:cubicBezTo>
                      <a:pt x="9" y="381"/>
                      <a:pt x="12" y="378"/>
                      <a:pt x="14" y="378"/>
                    </a:cubicBezTo>
                    <a:cubicBezTo>
                      <a:pt x="13" y="393"/>
                      <a:pt x="13" y="388"/>
                      <a:pt x="19" y="401"/>
                    </a:cubicBezTo>
                    <a:cubicBezTo>
                      <a:pt x="13" y="409"/>
                      <a:pt x="10" y="392"/>
                      <a:pt x="6" y="402"/>
                    </a:cubicBezTo>
                    <a:cubicBezTo>
                      <a:pt x="8" y="403"/>
                      <a:pt x="11" y="410"/>
                      <a:pt x="12" y="418"/>
                    </a:cubicBezTo>
                    <a:cubicBezTo>
                      <a:pt x="10" y="425"/>
                      <a:pt x="8" y="436"/>
                      <a:pt x="4" y="443"/>
                    </a:cubicBezTo>
                    <a:cubicBezTo>
                      <a:pt x="8" y="442"/>
                      <a:pt x="8" y="442"/>
                      <a:pt x="8" y="442"/>
                    </a:cubicBezTo>
                    <a:cubicBezTo>
                      <a:pt x="10" y="452"/>
                      <a:pt x="10" y="452"/>
                      <a:pt x="10" y="452"/>
                    </a:cubicBezTo>
                    <a:cubicBezTo>
                      <a:pt x="5" y="447"/>
                      <a:pt x="5" y="447"/>
                      <a:pt x="5" y="447"/>
                    </a:cubicBezTo>
                    <a:cubicBezTo>
                      <a:pt x="6" y="448"/>
                      <a:pt x="8" y="453"/>
                      <a:pt x="10" y="456"/>
                    </a:cubicBezTo>
                    <a:cubicBezTo>
                      <a:pt x="13" y="467"/>
                      <a:pt x="2" y="462"/>
                      <a:pt x="8" y="470"/>
                    </a:cubicBezTo>
                    <a:cubicBezTo>
                      <a:pt x="7" y="471"/>
                      <a:pt x="7" y="471"/>
                      <a:pt x="7" y="471"/>
                    </a:cubicBezTo>
                    <a:cubicBezTo>
                      <a:pt x="9" y="473"/>
                      <a:pt x="8" y="480"/>
                      <a:pt x="9" y="488"/>
                    </a:cubicBezTo>
                    <a:cubicBezTo>
                      <a:pt x="5" y="485"/>
                      <a:pt x="5" y="485"/>
                      <a:pt x="5" y="485"/>
                    </a:cubicBezTo>
                    <a:cubicBezTo>
                      <a:pt x="6" y="480"/>
                      <a:pt x="6" y="480"/>
                      <a:pt x="6" y="480"/>
                    </a:cubicBezTo>
                    <a:cubicBezTo>
                      <a:pt x="1" y="483"/>
                      <a:pt x="6" y="488"/>
                      <a:pt x="6" y="493"/>
                    </a:cubicBezTo>
                    <a:cubicBezTo>
                      <a:pt x="8" y="498"/>
                      <a:pt x="12" y="496"/>
                      <a:pt x="13" y="498"/>
                    </a:cubicBezTo>
                    <a:cubicBezTo>
                      <a:pt x="13" y="500"/>
                      <a:pt x="14" y="503"/>
                      <a:pt x="13" y="505"/>
                    </a:cubicBezTo>
                    <a:cubicBezTo>
                      <a:pt x="11" y="509"/>
                      <a:pt x="7" y="505"/>
                      <a:pt x="5" y="504"/>
                    </a:cubicBezTo>
                    <a:cubicBezTo>
                      <a:pt x="10" y="507"/>
                      <a:pt x="10" y="509"/>
                      <a:pt x="12" y="517"/>
                    </a:cubicBezTo>
                    <a:cubicBezTo>
                      <a:pt x="9" y="518"/>
                      <a:pt x="8" y="517"/>
                      <a:pt x="8" y="516"/>
                    </a:cubicBezTo>
                    <a:cubicBezTo>
                      <a:pt x="8" y="518"/>
                      <a:pt x="9" y="520"/>
                      <a:pt x="11" y="520"/>
                    </a:cubicBezTo>
                    <a:cubicBezTo>
                      <a:pt x="9" y="523"/>
                      <a:pt x="9" y="523"/>
                      <a:pt x="9" y="523"/>
                    </a:cubicBezTo>
                    <a:cubicBezTo>
                      <a:pt x="5" y="533"/>
                      <a:pt x="18" y="533"/>
                      <a:pt x="16" y="545"/>
                    </a:cubicBezTo>
                    <a:cubicBezTo>
                      <a:pt x="14" y="542"/>
                      <a:pt x="17" y="555"/>
                      <a:pt x="14" y="559"/>
                    </a:cubicBezTo>
                    <a:cubicBezTo>
                      <a:pt x="13" y="554"/>
                      <a:pt x="7" y="560"/>
                      <a:pt x="4" y="558"/>
                    </a:cubicBezTo>
                    <a:cubicBezTo>
                      <a:pt x="2" y="567"/>
                      <a:pt x="9" y="562"/>
                      <a:pt x="11" y="569"/>
                    </a:cubicBezTo>
                    <a:cubicBezTo>
                      <a:pt x="5" y="566"/>
                      <a:pt x="5" y="566"/>
                      <a:pt x="5" y="566"/>
                    </a:cubicBezTo>
                    <a:cubicBezTo>
                      <a:pt x="7" y="574"/>
                      <a:pt x="8" y="568"/>
                      <a:pt x="10" y="576"/>
                    </a:cubicBezTo>
                    <a:cubicBezTo>
                      <a:pt x="8" y="573"/>
                      <a:pt x="8" y="579"/>
                      <a:pt x="6" y="574"/>
                    </a:cubicBezTo>
                    <a:cubicBezTo>
                      <a:pt x="6" y="584"/>
                      <a:pt x="6" y="582"/>
                      <a:pt x="5" y="590"/>
                    </a:cubicBezTo>
                    <a:cubicBezTo>
                      <a:pt x="11" y="591"/>
                      <a:pt x="11" y="591"/>
                      <a:pt x="11" y="591"/>
                    </a:cubicBezTo>
                    <a:cubicBezTo>
                      <a:pt x="12" y="594"/>
                      <a:pt x="9" y="595"/>
                      <a:pt x="8" y="596"/>
                    </a:cubicBezTo>
                    <a:cubicBezTo>
                      <a:pt x="8" y="594"/>
                      <a:pt x="8" y="593"/>
                      <a:pt x="8" y="593"/>
                    </a:cubicBezTo>
                    <a:cubicBezTo>
                      <a:pt x="3" y="596"/>
                      <a:pt x="10" y="598"/>
                      <a:pt x="6" y="602"/>
                    </a:cubicBezTo>
                    <a:cubicBezTo>
                      <a:pt x="8" y="601"/>
                      <a:pt x="10" y="600"/>
                      <a:pt x="10" y="604"/>
                    </a:cubicBezTo>
                    <a:cubicBezTo>
                      <a:pt x="7" y="603"/>
                      <a:pt x="7" y="609"/>
                      <a:pt x="6" y="609"/>
                    </a:cubicBezTo>
                    <a:cubicBezTo>
                      <a:pt x="8" y="607"/>
                      <a:pt x="7" y="617"/>
                      <a:pt x="11" y="617"/>
                    </a:cubicBezTo>
                    <a:cubicBezTo>
                      <a:pt x="8" y="622"/>
                      <a:pt x="8" y="616"/>
                      <a:pt x="6" y="616"/>
                    </a:cubicBezTo>
                    <a:cubicBezTo>
                      <a:pt x="10" y="619"/>
                      <a:pt x="7" y="630"/>
                      <a:pt x="9" y="633"/>
                    </a:cubicBezTo>
                    <a:cubicBezTo>
                      <a:pt x="8" y="634"/>
                      <a:pt x="8" y="634"/>
                      <a:pt x="8" y="634"/>
                    </a:cubicBezTo>
                    <a:cubicBezTo>
                      <a:pt x="11" y="638"/>
                      <a:pt x="12" y="645"/>
                      <a:pt x="16" y="654"/>
                    </a:cubicBezTo>
                    <a:cubicBezTo>
                      <a:pt x="12" y="651"/>
                      <a:pt x="12" y="651"/>
                      <a:pt x="12" y="651"/>
                    </a:cubicBezTo>
                    <a:cubicBezTo>
                      <a:pt x="11" y="660"/>
                      <a:pt x="19" y="656"/>
                      <a:pt x="19" y="663"/>
                    </a:cubicBezTo>
                    <a:cubicBezTo>
                      <a:pt x="15" y="662"/>
                      <a:pt x="20" y="675"/>
                      <a:pt x="14" y="672"/>
                    </a:cubicBezTo>
                    <a:cubicBezTo>
                      <a:pt x="17" y="676"/>
                      <a:pt x="18" y="681"/>
                      <a:pt x="22" y="684"/>
                    </a:cubicBezTo>
                    <a:cubicBezTo>
                      <a:pt x="20" y="688"/>
                      <a:pt x="16" y="676"/>
                      <a:pt x="15" y="682"/>
                    </a:cubicBezTo>
                    <a:cubicBezTo>
                      <a:pt x="17" y="688"/>
                      <a:pt x="17" y="688"/>
                      <a:pt x="17" y="688"/>
                    </a:cubicBezTo>
                    <a:cubicBezTo>
                      <a:pt x="15" y="689"/>
                      <a:pt x="15" y="689"/>
                      <a:pt x="15" y="689"/>
                    </a:cubicBezTo>
                    <a:cubicBezTo>
                      <a:pt x="17" y="689"/>
                      <a:pt x="17" y="694"/>
                      <a:pt x="18" y="694"/>
                    </a:cubicBezTo>
                    <a:cubicBezTo>
                      <a:pt x="15" y="695"/>
                      <a:pt x="13" y="698"/>
                      <a:pt x="11" y="697"/>
                    </a:cubicBezTo>
                    <a:cubicBezTo>
                      <a:pt x="12" y="701"/>
                      <a:pt x="9" y="707"/>
                      <a:pt x="11" y="710"/>
                    </a:cubicBezTo>
                    <a:cubicBezTo>
                      <a:pt x="10" y="710"/>
                      <a:pt x="10" y="710"/>
                      <a:pt x="10" y="710"/>
                    </a:cubicBezTo>
                    <a:cubicBezTo>
                      <a:pt x="16" y="714"/>
                      <a:pt x="11" y="722"/>
                      <a:pt x="17" y="724"/>
                    </a:cubicBezTo>
                    <a:cubicBezTo>
                      <a:pt x="14" y="726"/>
                      <a:pt x="14" y="726"/>
                      <a:pt x="14" y="726"/>
                    </a:cubicBezTo>
                    <a:cubicBezTo>
                      <a:pt x="14" y="732"/>
                      <a:pt x="20" y="731"/>
                      <a:pt x="22" y="734"/>
                    </a:cubicBezTo>
                    <a:cubicBezTo>
                      <a:pt x="22" y="736"/>
                      <a:pt x="22" y="739"/>
                      <a:pt x="22" y="742"/>
                    </a:cubicBezTo>
                    <a:cubicBezTo>
                      <a:pt x="18" y="734"/>
                      <a:pt x="17" y="745"/>
                      <a:pt x="15" y="747"/>
                    </a:cubicBezTo>
                    <a:cubicBezTo>
                      <a:pt x="15" y="750"/>
                      <a:pt x="16" y="759"/>
                      <a:pt x="19" y="761"/>
                    </a:cubicBezTo>
                    <a:cubicBezTo>
                      <a:pt x="16" y="758"/>
                      <a:pt x="13" y="760"/>
                      <a:pt x="13" y="754"/>
                    </a:cubicBezTo>
                    <a:cubicBezTo>
                      <a:pt x="7" y="757"/>
                      <a:pt x="14" y="764"/>
                      <a:pt x="13" y="771"/>
                    </a:cubicBezTo>
                    <a:cubicBezTo>
                      <a:pt x="11" y="771"/>
                      <a:pt x="11" y="771"/>
                      <a:pt x="11" y="771"/>
                    </a:cubicBezTo>
                    <a:cubicBezTo>
                      <a:pt x="13" y="781"/>
                      <a:pt x="17" y="782"/>
                      <a:pt x="22" y="786"/>
                    </a:cubicBezTo>
                    <a:cubicBezTo>
                      <a:pt x="18" y="787"/>
                      <a:pt x="18" y="786"/>
                      <a:pt x="14" y="783"/>
                    </a:cubicBezTo>
                    <a:cubicBezTo>
                      <a:pt x="12" y="790"/>
                      <a:pt x="15" y="801"/>
                      <a:pt x="14" y="809"/>
                    </a:cubicBezTo>
                    <a:cubicBezTo>
                      <a:pt x="12" y="812"/>
                      <a:pt x="10" y="810"/>
                      <a:pt x="9" y="807"/>
                    </a:cubicBezTo>
                    <a:cubicBezTo>
                      <a:pt x="12" y="816"/>
                      <a:pt x="9" y="826"/>
                      <a:pt x="15" y="831"/>
                    </a:cubicBezTo>
                    <a:cubicBezTo>
                      <a:pt x="12" y="829"/>
                      <a:pt x="13" y="834"/>
                      <a:pt x="12" y="837"/>
                    </a:cubicBezTo>
                    <a:cubicBezTo>
                      <a:pt x="13" y="837"/>
                      <a:pt x="15" y="838"/>
                      <a:pt x="15" y="838"/>
                    </a:cubicBezTo>
                    <a:cubicBezTo>
                      <a:pt x="17" y="843"/>
                      <a:pt x="19" y="854"/>
                      <a:pt x="17" y="860"/>
                    </a:cubicBezTo>
                    <a:cubicBezTo>
                      <a:pt x="15" y="858"/>
                      <a:pt x="15" y="858"/>
                      <a:pt x="15" y="858"/>
                    </a:cubicBezTo>
                    <a:cubicBezTo>
                      <a:pt x="15" y="871"/>
                      <a:pt x="25" y="877"/>
                      <a:pt x="20" y="892"/>
                    </a:cubicBezTo>
                    <a:cubicBezTo>
                      <a:pt x="19" y="894"/>
                      <a:pt x="15" y="889"/>
                      <a:pt x="16" y="894"/>
                    </a:cubicBezTo>
                    <a:cubicBezTo>
                      <a:pt x="18" y="897"/>
                      <a:pt x="22" y="896"/>
                      <a:pt x="21" y="903"/>
                    </a:cubicBezTo>
                    <a:cubicBezTo>
                      <a:pt x="17" y="903"/>
                      <a:pt x="17" y="903"/>
                      <a:pt x="17" y="903"/>
                    </a:cubicBezTo>
                    <a:cubicBezTo>
                      <a:pt x="21" y="907"/>
                      <a:pt x="21" y="907"/>
                      <a:pt x="21" y="907"/>
                    </a:cubicBezTo>
                    <a:cubicBezTo>
                      <a:pt x="24" y="905"/>
                      <a:pt x="23" y="897"/>
                      <a:pt x="27" y="902"/>
                    </a:cubicBezTo>
                    <a:cubicBezTo>
                      <a:pt x="23" y="909"/>
                      <a:pt x="30" y="908"/>
                      <a:pt x="26" y="915"/>
                    </a:cubicBezTo>
                    <a:cubicBezTo>
                      <a:pt x="26" y="914"/>
                      <a:pt x="23" y="911"/>
                      <a:pt x="21" y="910"/>
                    </a:cubicBezTo>
                    <a:cubicBezTo>
                      <a:pt x="17" y="926"/>
                      <a:pt x="25" y="932"/>
                      <a:pt x="20" y="948"/>
                    </a:cubicBezTo>
                    <a:cubicBezTo>
                      <a:pt x="23" y="956"/>
                      <a:pt x="24" y="966"/>
                      <a:pt x="26" y="971"/>
                    </a:cubicBezTo>
                    <a:cubicBezTo>
                      <a:pt x="23" y="971"/>
                      <a:pt x="19" y="971"/>
                      <a:pt x="16" y="967"/>
                    </a:cubicBezTo>
                    <a:cubicBezTo>
                      <a:pt x="16" y="974"/>
                      <a:pt x="24" y="977"/>
                      <a:pt x="19" y="982"/>
                    </a:cubicBezTo>
                    <a:cubicBezTo>
                      <a:pt x="24" y="985"/>
                      <a:pt x="22" y="1000"/>
                      <a:pt x="29" y="1002"/>
                    </a:cubicBezTo>
                    <a:cubicBezTo>
                      <a:pt x="28" y="1002"/>
                      <a:pt x="29" y="1009"/>
                      <a:pt x="25" y="1002"/>
                    </a:cubicBezTo>
                    <a:cubicBezTo>
                      <a:pt x="28" y="1011"/>
                      <a:pt x="19" y="1014"/>
                      <a:pt x="19" y="1018"/>
                    </a:cubicBezTo>
                    <a:cubicBezTo>
                      <a:pt x="19" y="1021"/>
                      <a:pt x="24" y="1016"/>
                      <a:pt x="24" y="1021"/>
                    </a:cubicBezTo>
                    <a:cubicBezTo>
                      <a:pt x="23" y="1022"/>
                      <a:pt x="23" y="1022"/>
                      <a:pt x="22" y="1022"/>
                    </a:cubicBezTo>
                    <a:cubicBezTo>
                      <a:pt x="24" y="1024"/>
                      <a:pt x="24" y="1024"/>
                      <a:pt x="24" y="1024"/>
                    </a:cubicBezTo>
                    <a:cubicBezTo>
                      <a:pt x="22" y="1027"/>
                      <a:pt x="20" y="1022"/>
                      <a:pt x="19" y="1022"/>
                    </a:cubicBezTo>
                    <a:cubicBezTo>
                      <a:pt x="17" y="1029"/>
                      <a:pt x="23" y="1034"/>
                      <a:pt x="23" y="1043"/>
                    </a:cubicBezTo>
                    <a:cubicBezTo>
                      <a:pt x="22" y="1042"/>
                      <a:pt x="22" y="1042"/>
                      <a:pt x="22" y="1042"/>
                    </a:cubicBezTo>
                    <a:cubicBezTo>
                      <a:pt x="22" y="1051"/>
                      <a:pt x="22" y="1051"/>
                      <a:pt x="22" y="1051"/>
                    </a:cubicBezTo>
                    <a:cubicBezTo>
                      <a:pt x="21" y="1050"/>
                      <a:pt x="21" y="1050"/>
                      <a:pt x="21" y="1050"/>
                    </a:cubicBezTo>
                    <a:cubicBezTo>
                      <a:pt x="24" y="1058"/>
                      <a:pt x="24" y="1058"/>
                      <a:pt x="24" y="1058"/>
                    </a:cubicBezTo>
                    <a:cubicBezTo>
                      <a:pt x="22" y="1057"/>
                      <a:pt x="22" y="1057"/>
                      <a:pt x="22" y="1057"/>
                    </a:cubicBezTo>
                    <a:cubicBezTo>
                      <a:pt x="23" y="1059"/>
                      <a:pt x="24" y="1059"/>
                      <a:pt x="24" y="1062"/>
                    </a:cubicBezTo>
                    <a:cubicBezTo>
                      <a:pt x="22" y="1061"/>
                      <a:pt x="22" y="1061"/>
                      <a:pt x="22" y="1061"/>
                    </a:cubicBezTo>
                    <a:cubicBezTo>
                      <a:pt x="25" y="1063"/>
                      <a:pt x="27" y="1072"/>
                      <a:pt x="27" y="1076"/>
                    </a:cubicBezTo>
                    <a:cubicBezTo>
                      <a:pt x="26" y="1077"/>
                      <a:pt x="26" y="1077"/>
                      <a:pt x="26" y="1077"/>
                    </a:cubicBezTo>
                    <a:cubicBezTo>
                      <a:pt x="31" y="1087"/>
                      <a:pt x="31" y="1087"/>
                      <a:pt x="31" y="1087"/>
                    </a:cubicBezTo>
                    <a:cubicBezTo>
                      <a:pt x="28" y="1092"/>
                      <a:pt x="25" y="1080"/>
                      <a:pt x="27" y="1091"/>
                    </a:cubicBezTo>
                    <a:cubicBezTo>
                      <a:pt x="22" y="1088"/>
                      <a:pt x="22" y="1088"/>
                      <a:pt x="22" y="1088"/>
                    </a:cubicBezTo>
                    <a:cubicBezTo>
                      <a:pt x="24" y="1095"/>
                      <a:pt x="22" y="1097"/>
                      <a:pt x="23" y="1102"/>
                    </a:cubicBezTo>
                    <a:cubicBezTo>
                      <a:pt x="26" y="1099"/>
                      <a:pt x="25" y="1096"/>
                      <a:pt x="27" y="1098"/>
                    </a:cubicBezTo>
                    <a:cubicBezTo>
                      <a:pt x="22" y="1104"/>
                      <a:pt x="29" y="1108"/>
                      <a:pt x="31" y="1113"/>
                    </a:cubicBezTo>
                    <a:cubicBezTo>
                      <a:pt x="31" y="1111"/>
                      <a:pt x="31" y="1109"/>
                      <a:pt x="28" y="1107"/>
                    </a:cubicBezTo>
                    <a:cubicBezTo>
                      <a:pt x="28" y="1104"/>
                      <a:pt x="31" y="1106"/>
                      <a:pt x="31" y="1104"/>
                    </a:cubicBezTo>
                    <a:cubicBezTo>
                      <a:pt x="28" y="1099"/>
                      <a:pt x="28" y="1099"/>
                      <a:pt x="28" y="1099"/>
                    </a:cubicBezTo>
                    <a:cubicBezTo>
                      <a:pt x="32" y="1098"/>
                      <a:pt x="32" y="1098"/>
                      <a:pt x="32" y="1098"/>
                    </a:cubicBezTo>
                    <a:cubicBezTo>
                      <a:pt x="29" y="1091"/>
                      <a:pt x="29" y="1091"/>
                      <a:pt x="29" y="1091"/>
                    </a:cubicBezTo>
                    <a:cubicBezTo>
                      <a:pt x="33" y="1091"/>
                      <a:pt x="30" y="1084"/>
                      <a:pt x="34" y="1087"/>
                    </a:cubicBezTo>
                    <a:cubicBezTo>
                      <a:pt x="32" y="1082"/>
                      <a:pt x="35" y="1079"/>
                      <a:pt x="31" y="1074"/>
                    </a:cubicBezTo>
                    <a:cubicBezTo>
                      <a:pt x="33" y="1071"/>
                      <a:pt x="34" y="1080"/>
                      <a:pt x="34" y="1076"/>
                    </a:cubicBezTo>
                    <a:cubicBezTo>
                      <a:pt x="31" y="1056"/>
                      <a:pt x="31" y="1035"/>
                      <a:pt x="33" y="1013"/>
                    </a:cubicBezTo>
                    <a:cubicBezTo>
                      <a:pt x="35" y="1015"/>
                      <a:pt x="35" y="1015"/>
                      <a:pt x="35" y="1015"/>
                    </a:cubicBezTo>
                    <a:cubicBezTo>
                      <a:pt x="33" y="1013"/>
                      <a:pt x="31" y="1010"/>
                      <a:pt x="30" y="1009"/>
                    </a:cubicBezTo>
                    <a:cubicBezTo>
                      <a:pt x="33" y="1005"/>
                      <a:pt x="37" y="991"/>
                      <a:pt x="31" y="986"/>
                    </a:cubicBezTo>
                    <a:cubicBezTo>
                      <a:pt x="32" y="986"/>
                      <a:pt x="33" y="987"/>
                      <a:pt x="33" y="987"/>
                    </a:cubicBezTo>
                    <a:cubicBezTo>
                      <a:pt x="32" y="980"/>
                      <a:pt x="36" y="967"/>
                      <a:pt x="36" y="957"/>
                    </a:cubicBezTo>
                    <a:cubicBezTo>
                      <a:pt x="30" y="953"/>
                      <a:pt x="40" y="942"/>
                      <a:pt x="31" y="938"/>
                    </a:cubicBezTo>
                    <a:cubicBezTo>
                      <a:pt x="33" y="940"/>
                      <a:pt x="33" y="940"/>
                      <a:pt x="33" y="940"/>
                    </a:cubicBezTo>
                    <a:cubicBezTo>
                      <a:pt x="31" y="944"/>
                      <a:pt x="27" y="935"/>
                      <a:pt x="25" y="934"/>
                    </a:cubicBezTo>
                    <a:cubicBezTo>
                      <a:pt x="31" y="931"/>
                      <a:pt x="29" y="934"/>
                      <a:pt x="34" y="931"/>
                    </a:cubicBezTo>
                    <a:cubicBezTo>
                      <a:pt x="32" y="935"/>
                      <a:pt x="32" y="935"/>
                      <a:pt x="32" y="935"/>
                    </a:cubicBezTo>
                    <a:cubicBezTo>
                      <a:pt x="37" y="934"/>
                      <a:pt x="37" y="934"/>
                      <a:pt x="37" y="934"/>
                    </a:cubicBezTo>
                    <a:cubicBezTo>
                      <a:pt x="25" y="921"/>
                      <a:pt x="42" y="910"/>
                      <a:pt x="34" y="902"/>
                    </a:cubicBezTo>
                    <a:cubicBezTo>
                      <a:pt x="34" y="902"/>
                      <a:pt x="35" y="902"/>
                      <a:pt x="35" y="903"/>
                    </a:cubicBezTo>
                    <a:cubicBezTo>
                      <a:pt x="38" y="897"/>
                      <a:pt x="32" y="894"/>
                      <a:pt x="31" y="890"/>
                    </a:cubicBezTo>
                    <a:cubicBezTo>
                      <a:pt x="33" y="889"/>
                      <a:pt x="34" y="892"/>
                      <a:pt x="36" y="894"/>
                    </a:cubicBezTo>
                    <a:cubicBezTo>
                      <a:pt x="38" y="885"/>
                      <a:pt x="32" y="869"/>
                      <a:pt x="35" y="859"/>
                    </a:cubicBezTo>
                    <a:cubicBezTo>
                      <a:pt x="32" y="855"/>
                      <a:pt x="31" y="860"/>
                      <a:pt x="29" y="856"/>
                    </a:cubicBezTo>
                    <a:cubicBezTo>
                      <a:pt x="30" y="853"/>
                      <a:pt x="32" y="851"/>
                      <a:pt x="34" y="855"/>
                    </a:cubicBezTo>
                    <a:cubicBezTo>
                      <a:pt x="39" y="846"/>
                      <a:pt x="30" y="825"/>
                      <a:pt x="35" y="812"/>
                    </a:cubicBezTo>
                    <a:cubicBezTo>
                      <a:pt x="32" y="805"/>
                      <a:pt x="30" y="809"/>
                      <a:pt x="28" y="798"/>
                    </a:cubicBezTo>
                    <a:cubicBezTo>
                      <a:pt x="30" y="801"/>
                      <a:pt x="36" y="796"/>
                      <a:pt x="36" y="802"/>
                    </a:cubicBezTo>
                    <a:cubicBezTo>
                      <a:pt x="36" y="802"/>
                      <a:pt x="36" y="802"/>
                      <a:pt x="36" y="802"/>
                    </a:cubicBezTo>
                    <a:cubicBezTo>
                      <a:pt x="38" y="803"/>
                      <a:pt x="38" y="803"/>
                      <a:pt x="38" y="803"/>
                    </a:cubicBezTo>
                    <a:cubicBezTo>
                      <a:pt x="39" y="792"/>
                      <a:pt x="39" y="777"/>
                      <a:pt x="33" y="771"/>
                    </a:cubicBezTo>
                    <a:cubicBezTo>
                      <a:pt x="38" y="771"/>
                      <a:pt x="34" y="769"/>
                      <a:pt x="36" y="765"/>
                    </a:cubicBezTo>
                    <a:cubicBezTo>
                      <a:pt x="36" y="764"/>
                      <a:pt x="36" y="765"/>
                      <a:pt x="35" y="766"/>
                    </a:cubicBezTo>
                    <a:cubicBezTo>
                      <a:pt x="31" y="762"/>
                      <a:pt x="35" y="760"/>
                      <a:pt x="35" y="757"/>
                    </a:cubicBezTo>
                    <a:cubicBezTo>
                      <a:pt x="36" y="758"/>
                      <a:pt x="36" y="758"/>
                      <a:pt x="36" y="758"/>
                    </a:cubicBezTo>
                    <a:cubicBezTo>
                      <a:pt x="33" y="750"/>
                      <a:pt x="33" y="750"/>
                      <a:pt x="33" y="750"/>
                    </a:cubicBezTo>
                    <a:cubicBezTo>
                      <a:pt x="33" y="749"/>
                      <a:pt x="34" y="747"/>
                      <a:pt x="36" y="747"/>
                    </a:cubicBezTo>
                    <a:cubicBezTo>
                      <a:pt x="32" y="747"/>
                      <a:pt x="32" y="747"/>
                      <a:pt x="32" y="747"/>
                    </a:cubicBezTo>
                    <a:cubicBezTo>
                      <a:pt x="32" y="743"/>
                      <a:pt x="37" y="745"/>
                      <a:pt x="36" y="740"/>
                    </a:cubicBezTo>
                    <a:cubicBezTo>
                      <a:pt x="33" y="741"/>
                      <a:pt x="33" y="741"/>
                      <a:pt x="33" y="741"/>
                    </a:cubicBezTo>
                    <a:cubicBezTo>
                      <a:pt x="35" y="737"/>
                      <a:pt x="31" y="732"/>
                      <a:pt x="35" y="731"/>
                    </a:cubicBezTo>
                    <a:cubicBezTo>
                      <a:pt x="36" y="731"/>
                      <a:pt x="35" y="732"/>
                      <a:pt x="35" y="733"/>
                    </a:cubicBezTo>
                    <a:cubicBezTo>
                      <a:pt x="41" y="728"/>
                      <a:pt x="34" y="719"/>
                      <a:pt x="36" y="713"/>
                    </a:cubicBezTo>
                    <a:cubicBezTo>
                      <a:pt x="31" y="715"/>
                      <a:pt x="31" y="715"/>
                      <a:pt x="31" y="715"/>
                    </a:cubicBezTo>
                    <a:cubicBezTo>
                      <a:pt x="29" y="708"/>
                      <a:pt x="32" y="711"/>
                      <a:pt x="34" y="711"/>
                    </a:cubicBezTo>
                    <a:cubicBezTo>
                      <a:pt x="34" y="707"/>
                      <a:pt x="35" y="706"/>
                      <a:pt x="36" y="700"/>
                    </a:cubicBezTo>
                    <a:cubicBezTo>
                      <a:pt x="35" y="698"/>
                      <a:pt x="34" y="699"/>
                      <a:pt x="32" y="698"/>
                    </a:cubicBezTo>
                    <a:cubicBezTo>
                      <a:pt x="34" y="692"/>
                      <a:pt x="34" y="692"/>
                      <a:pt x="34" y="692"/>
                    </a:cubicBezTo>
                    <a:cubicBezTo>
                      <a:pt x="37" y="696"/>
                      <a:pt x="37" y="696"/>
                      <a:pt x="37" y="696"/>
                    </a:cubicBezTo>
                    <a:cubicBezTo>
                      <a:pt x="29" y="687"/>
                      <a:pt x="38" y="674"/>
                      <a:pt x="30" y="668"/>
                    </a:cubicBezTo>
                    <a:cubicBezTo>
                      <a:pt x="32" y="665"/>
                      <a:pt x="34" y="671"/>
                      <a:pt x="35" y="669"/>
                    </a:cubicBezTo>
                    <a:cubicBezTo>
                      <a:pt x="38" y="659"/>
                      <a:pt x="29" y="646"/>
                      <a:pt x="33" y="638"/>
                    </a:cubicBezTo>
                    <a:cubicBezTo>
                      <a:pt x="37" y="624"/>
                      <a:pt x="34" y="608"/>
                      <a:pt x="36" y="592"/>
                    </a:cubicBezTo>
                    <a:cubicBezTo>
                      <a:pt x="35" y="592"/>
                      <a:pt x="35" y="592"/>
                      <a:pt x="35" y="592"/>
                    </a:cubicBezTo>
                    <a:cubicBezTo>
                      <a:pt x="36" y="581"/>
                      <a:pt x="36" y="581"/>
                      <a:pt x="36" y="581"/>
                    </a:cubicBezTo>
                    <a:cubicBezTo>
                      <a:pt x="33" y="578"/>
                      <a:pt x="34" y="571"/>
                      <a:pt x="30" y="566"/>
                    </a:cubicBezTo>
                    <a:cubicBezTo>
                      <a:pt x="31" y="567"/>
                      <a:pt x="33" y="566"/>
                      <a:pt x="34" y="567"/>
                    </a:cubicBezTo>
                    <a:cubicBezTo>
                      <a:pt x="34" y="562"/>
                      <a:pt x="32" y="557"/>
                      <a:pt x="34" y="554"/>
                    </a:cubicBezTo>
                    <a:cubicBezTo>
                      <a:pt x="35" y="556"/>
                      <a:pt x="35" y="556"/>
                      <a:pt x="35" y="556"/>
                    </a:cubicBezTo>
                    <a:cubicBezTo>
                      <a:pt x="36" y="545"/>
                      <a:pt x="36" y="531"/>
                      <a:pt x="33" y="525"/>
                    </a:cubicBezTo>
                    <a:cubicBezTo>
                      <a:pt x="33" y="522"/>
                      <a:pt x="36" y="522"/>
                      <a:pt x="38" y="521"/>
                    </a:cubicBezTo>
                    <a:cubicBezTo>
                      <a:pt x="38" y="515"/>
                      <a:pt x="36" y="511"/>
                      <a:pt x="34" y="506"/>
                    </a:cubicBezTo>
                    <a:cubicBezTo>
                      <a:pt x="34" y="505"/>
                      <a:pt x="35" y="503"/>
                      <a:pt x="36" y="502"/>
                    </a:cubicBezTo>
                    <a:cubicBezTo>
                      <a:pt x="33" y="500"/>
                      <a:pt x="33" y="500"/>
                      <a:pt x="33" y="500"/>
                    </a:cubicBezTo>
                    <a:cubicBezTo>
                      <a:pt x="33" y="497"/>
                      <a:pt x="36" y="499"/>
                      <a:pt x="37" y="497"/>
                    </a:cubicBezTo>
                    <a:cubicBezTo>
                      <a:pt x="32" y="488"/>
                      <a:pt x="36" y="477"/>
                      <a:pt x="36" y="470"/>
                    </a:cubicBezTo>
                    <a:cubicBezTo>
                      <a:pt x="34" y="471"/>
                      <a:pt x="34" y="471"/>
                      <a:pt x="34" y="471"/>
                    </a:cubicBezTo>
                    <a:cubicBezTo>
                      <a:pt x="33" y="468"/>
                      <a:pt x="35" y="463"/>
                      <a:pt x="37" y="466"/>
                    </a:cubicBezTo>
                    <a:cubicBezTo>
                      <a:pt x="39" y="453"/>
                      <a:pt x="32" y="447"/>
                      <a:pt x="32" y="429"/>
                    </a:cubicBezTo>
                    <a:cubicBezTo>
                      <a:pt x="39" y="427"/>
                      <a:pt x="31" y="413"/>
                      <a:pt x="38" y="411"/>
                    </a:cubicBezTo>
                    <a:cubicBezTo>
                      <a:pt x="36" y="403"/>
                      <a:pt x="39" y="398"/>
                      <a:pt x="35" y="393"/>
                    </a:cubicBezTo>
                    <a:cubicBezTo>
                      <a:pt x="35" y="393"/>
                      <a:pt x="36" y="392"/>
                      <a:pt x="36" y="394"/>
                    </a:cubicBezTo>
                    <a:cubicBezTo>
                      <a:pt x="39" y="391"/>
                      <a:pt x="36" y="381"/>
                      <a:pt x="35" y="373"/>
                    </a:cubicBezTo>
                    <a:cubicBezTo>
                      <a:pt x="37" y="373"/>
                      <a:pt x="37" y="373"/>
                      <a:pt x="37" y="373"/>
                    </a:cubicBezTo>
                    <a:cubicBezTo>
                      <a:pt x="32" y="370"/>
                      <a:pt x="33" y="357"/>
                      <a:pt x="29" y="355"/>
                    </a:cubicBezTo>
                    <a:cubicBezTo>
                      <a:pt x="30" y="354"/>
                      <a:pt x="31" y="356"/>
                      <a:pt x="32" y="357"/>
                    </a:cubicBezTo>
                    <a:cubicBezTo>
                      <a:pt x="36" y="353"/>
                      <a:pt x="29" y="350"/>
                      <a:pt x="30" y="345"/>
                    </a:cubicBezTo>
                    <a:cubicBezTo>
                      <a:pt x="32" y="346"/>
                      <a:pt x="33" y="344"/>
                      <a:pt x="34" y="345"/>
                    </a:cubicBezTo>
                    <a:cubicBezTo>
                      <a:pt x="39" y="329"/>
                      <a:pt x="30" y="305"/>
                      <a:pt x="34" y="283"/>
                    </a:cubicBezTo>
                    <a:cubicBezTo>
                      <a:pt x="34" y="277"/>
                      <a:pt x="29" y="285"/>
                      <a:pt x="29" y="277"/>
                    </a:cubicBezTo>
                    <a:cubicBezTo>
                      <a:pt x="31" y="275"/>
                      <a:pt x="34" y="281"/>
                      <a:pt x="35" y="276"/>
                    </a:cubicBezTo>
                    <a:cubicBezTo>
                      <a:pt x="32" y="272"/>
                      <a:pt x="33" y="271"/>
                      <a:pt x="33" y="266"/>
                    </a:cubicBezTo>
                    <a:cubicBezTo>
                      <a:pt x="34" y="267"/>
                      <a:pt x="36" y="266"/>
                      <a:pt x="37" y="270"/>
                    </a:cubicBezTo>
                    <a:cubicBezTo>
                      <a:pt x="39" y="267"/>
                      <a:pt x="33" y="258"/>
                      <a:pt x="37" y="252"/>
                    </a:cubicBezTo>
                    <a:cubicBezTo>
                      <a:pt x="35" y="252"/>
                      <a:pt x="34" y="251"/>
                      <a:pt x="34" y="250"/>
                    </a:cubicBezTo>
                    <a:cubicBezTo>
                      <a:pt x="29" y="242"/>
                      <a:pt x="38" y="231"/>
                      <a:pt x="35" y="231"/>
                    </a:cubicBezTo>
                    <a:cubicBezTo>
                      <a:pt x="35" y="231"/>
                      <a:pt x="35" y="228"/>
                      <a:pt x="34" y="230"/>
                    </a:cubicBezTo>
                    <a:cubicBezTo>
                      <a:pt x="34" y="227"/>
                      <a:pt x="35" y="223"/>
                      <a:pt x="37" y="224"/>
                    </a:cubicBezTo>
                    <a:cubicBezTo>
                      <a:pt x="36" y="222"/>
                      <a:pt x="34" y="221"/>
                      <a:pt x="34" y="218"/>
                    </a:cubicBezTo>
                    <a:cubicBezTo>
                      <a:pt x="37" y="220"/>
                      <a:pt x="37" y="220"/>
                      <a:pt x="37" y="220"/>
                    </a:cubicBezTo>
                    <a:cubicBezTo>
                      <a:pt x="36" y="218"/>
                      <a:pt x="34" y="217"/>
                      <a:pt x="34" y="215"/>
                    </a:cubicBezTo>
                    <a:cubicBezTo>
                      <a:pt x="32" y="217"/>
                      <a:pt x="32" y="217"/>
                      <a:pt x="32" y="217"/>
                    </a:cubicBezTo>
                    <a:cubicBezTo>
                      <a:pt x="35" y="214"/>
                      <a:pt x="29" y="207"/>
                      <a:pt x="34" y="207"/>
                    </a:cubicBezTo>
                    <a:cubicBezTo>
                      <a:pt x="34" y="209"/>
                      <a:pt x="34" y="209"/>
                      <a:pt x="34" y="209"/>
                    </a:cubicBezTo>
                    <a:cubicBezTo>
                      <a:pt x="37" y="202"/>
                      <a:pt x="37" y="202"/>
                      <a:pt x="37" y="202"/>
                    </a:cubicBezTo>
                    <a:cubicBezTo>
                      <a:pt x="35" y="200"/>
                      <a:pt x="33" y="197"/>
                      <a:pt x="33" y="193"/>
                    </a:cubicBezTo>
                    <a:cubicBezTo>
                      <a:pt x="39" y="191"/>
                      <a:pt x="35" y="182"/>
                      <a:pt x="35" y="176"/>
                    </a:cubicBezTo>
                    <a:cubicBezTo>
                      <a:pt x="37" y="176"/>
                      <a:pt x="37" y="176"/>
                      <a:pt x="37" y="176"/>
                    </a:cubicBezTo>
                    <a:cubicBezTo>
                      <a:pt x="34" y="172"/>
                      <a:pt x="36" y="161"/>
                      <a:pt x="35" y="163"/>
                    </a:cubicBezTo>
                    <a:cubicBezTo>
                      <a:pt x="35" y="159"/>
                      <a:pt x="36" y="153"/>
                      <a:pt x="38" y="155"/>
                    </a:cubicBezTo>
                    <a:cubicBezTo>
                      <a:pt x="37" y="152"/>
                      <a:pt x="37" y="144"/>
                      <a:pt x="33" y="143"/>
                    </a:cubicBezTo>
                    <a:cubicBezTo>
                      <a:pt x="38" y="136"/>
                      <a:pt x="38" y="136"/>
                      <a:pt x="38" y="136"/>
                    </a:cubicBezTo>
                    <a:cubicBezTo>
                      <a:pt x="31" y="132"/>
                      <a:pt x="40" y="122"/>
                      <a:pt x="33" y="122"/>
                    </a:cubicBezTo>
                    <a:cubicBezTo>
                      <a:pt x="34" y="118"/>
                      <a:pt x="36" y="119"/>
                      <a:pt x="37" y="116"/>
                    </a:cubicBezTo>
                    <a:cubicBezTo>
                      <a:pt x="34" y="111"/>
                      <a:pt x="34" y="105"/>
                      <a:pt x="35" y="100"/>
                    </a:cubicBezTo>
                    <a:cubicBezTo>
                      <a:pt x="36" y="100"/>
                      <a:pt x="36" y="100"/>
                      <a:pt x="36" y="100"/>
                    </a:cubicBezTo>
                    <a:cubicBezTo>
                      <a:pt x="36" y="94"/>
                      <a:pt x="33" y="88"/>
                      <a:pt x="32" y="80"/>
                    </a:cubicBezTo>
                    <a:cubicBezTo>
                      <a:pt x="38" y="78"/>
                      <a:pt x="38" y="78"/>
                      <a:pt x="38" y="78"/>
                    </a:cubicBezTo>
                    <a:cubicBezTo>
                      <a:pt x="37" y="74"/>
                      <a:pt x="33" y="73"/>
                      <a:pt x="34" y="69"/>
                    </a:cubicBezTo>
                    <a:cubicBezTo>
                      <a:pt x="35" y="68"/>
                      <a:pt x="35" y="69"/>
                      <a:pt x="35" y="70"/>
                    </a:cubicBezTo>
                    <a:cubicBezTo>
                      <a:pt x="34" y="66"/>
                      <a:pt x="36" y="61"/>
                      <a:pt x="37" y="58"/>
                    </a:cubicBezTo>
                    <a:cubicBezTo>
                      <a:pt x="33" y="53"/>
                      <a:pt x="34" y="48"/>
                      <a:pt x="30" y="43"/>
                    </a:cubicBezTo>
                    <a:cubicBezTo>
                      <a:pt x="35" y="38"/>
                      <a:pt x="32" y="50"/>
                      <a:pt x="37" y="46"/>
                    </a:cubicBezTo>
                    <a:cubicBezTo>
                      <a:pt x="39" y="37"/>
                      <a:pt x="37" y="29"/>
                      <a:pt x="34" y="20"/>
                    </a:cubicBezTo>
                    <a:cubicBezTo>
                      <a:pt x="35" y="19"/>
                      <a:pt x="36" y="20"/>
                      <a:pt x="37" y="20"/>
                    </a:cubicBezTo>
                    <a:cubicBezTo>
                      <a:pt x="37" y="20"/>
                      <a:pt x="24" y="2"/>
                      <a:pt x="19" y="5"/>
                    </a:cubicBezTo>
                    <a:cubicBezTo>
                      <a:pt x="15" y="3"/>
                      <a:pt x="13" y="0"/>
                      <a:pt x="10" y="8"/>
                    </a:cubicBezTo>
                    <a:cubicBezTo>
                      <a:pt x="12" y="11"/>
                      <a:pt x="15" y="18"/>
                      <a:pt x="11" y="20"/>
                    </a:cubicBezTo>
                    <a:cubicBezTo>
                      <a:pt x="15" y="20"/>
                      <a:pt x="15" y="20"/>
                      <a:pt x="15" y="20"/>
                    </a:cubicBezTo>
                    <a:cubicBezTo>
                      <a:pt x="16" y="30"/>
                      <a:pt x="7" y="21"/>
                      <a:pt x="7" y="34"/>
                    </a:cubicBezTo>
                    <a:cubicBezTo>
                      <a:pt x="8" y="31"/>
                      <a:pt x="8" y="31"/>
                      <a:pt x="8" y="31"/>
                    </a:cubicBezTo>
                    <a:cubicBezTo>
                      <a:pt x="8" y="33"/>
                      <a:pt x="11" y="35"/>
                      <a:pt x="10" y="38"/>
                    </a:cubicBezTo>
                    <a:cubicBezTo>
                      <a:pt x="9" y="39"/>
                      <a:pt x="8" y="37"/>
                      <a:pt x="7" y="36"/>
                    </a:cubicBezTo>
                    <a:cubicBezTo>
                      <a:pt x="12" y="46"/>
                      <a:pt x="12" y="46"/>
                      <a:pt x="12" y="46"/>
                    </a:cubicBezTo>
                    <a:cubicBezTo>
                      <a:pt x="10" y="47"/>
                      <a:pt x="9" y="46"/>
                      <a:pt x="7" y="44"/>
                    </a:cubicBezTo>
                    <a:cubicBezTo>
                      <a:pt x="7" y="54"/>
                      <a:pt x="14" y="42"/>
                      <a:pt x="13" y="54"/>
                    </a:cubicBezTo>
                    <a:cubicBezTo>
                      <a:pt x="11" y="56"/>
                      <a:pt x="10" y="53"/>
                      <a:pt x="9" y="52"/>
                    </a:cubicBezTo>
                    <a:cubicBezTo>
                      <a:pt x="6" y="57"/>
                      <a:pt x="9" y="61"/>
                      <a:pt x="11" y="66"/>
                    </a:cubicBezTo>
                    <a:cubicBezTo>
                      <a:pt x="7" y="66"/>
                      <a:pt x="8" y="63"/>
                      <a:pt x="6" y="67"/>
                    </a:cubicBezTo>
                    <a:cubicBezTo>
                      <a:pt x="7" y="66"/>
                      <a:pt x="10" y="66"/>
                      <a:pt x="11" y="69"/>
                    </a:cubicBezTo>
                    <a:cubicBezTo>
                      <a:pt x="7" y="68"/>
                      <a:pt x="9" y="72"/>
                      <a:pt x="8" y="76"/>
                    </a:cubicBezTo>
                    <a:cubicBezTo>
                      <a:pt x="9" y="75"/>
                      <a:pt x="11" y="75"/>
                      <a:pt x="11" y="77"/>
                    </a:cubicBezTo>
                    <a:cubicBezTo>
                      <a:pt x="12" y="78"/>
                      <a:pt x="11" y="80"/>
                      <a:pt x="11" y="82"/>
                    </a:cubicBezTo>
                    <a:cubicBezTo>
                      <a:pt x="14" y="78"/>
                      <a:pt x="14" y="78"/>
                      <a:pt x="14" y="78"/>
                    </a:cubicBezTo>
                    <a:cubicBezTo>
                      <a:pt x="17" y="84"/>
                      <a:pt x="13" y="87"/>
                      <a:pt x="11" y="92"/>
                    </a:cubicBezTo>
                    <a:cubicBezTo>
                      <a:pt x="10" y="91"/>
                      <a:pt x="10" y="91"/>
                      <a:pt x="10" y="90"/>
                    </a:cubicBezTo>
                    <a:cubicBezTo>
                      <a:pt x="8" y="94"/>
                      <a:pt x="6" y="99"/>
                      <a:pt x="9" y="105"/>
                    </a:cubicBezTo>
                    <a:cubicBezTo>
                      <a:pt x="8" y="105"/>
                      <a:pt x="8" y="105"/>
                      <a:pt x="8" y="105"/>
                    </a:cubicBezTo>
                    <a:cubicBezTo>
                      <a:pt x="12" y="116"/>
                      <a:pt x="14" y="101"/>
                      <a:pt x="17" y="115"/>
                    </a:cubicBezTo>
                    <a:cubicBezTo>
                      <a:pt x="16" y="119"/>
                      <a:pt x="6" y="112"/>
                      <a:pt x="10" y="123"/>
                    </a:cubicBezTo>
                    <a:cubicBezTo>
                      <a:pt x="13" y="118"/>
                      <a:pt x="17" y="129"/>
                      <a:pt x="18" y="135"/>
                    </a:cubicBezTo>
                    <a:cubicBezTo>
                      <a:pt x="12" y="129"/>
                      <a:pt x="12" y="129"/>
                      <a:pt x="12" y="129"/>
                    </a:cubicBezTo>
                    <a:cubicBezTo>
                      <a:pt x="12" y="131"/>
                      <a:pt x="13" y="135"/>
                      <a:pt x="13" y="136"/>
                    </a:cubicBezTo>
                    <a:cubicBezTo>
                      <a:pt x="14" y="136"/>
                      <a:pt x="14" y="136"/>
                      <a:pt x="14" y="136"/>
                    </a:cubicBezTo>
                    <a:cubicBezTo>
                      <a:pt x="20" y="136"/>
                      <a:pt x="13" y="144"/>
                      <a:pt x="17" y="148"/>
                    </a:cubicBezTo>
                    <a:cubicBezTo>
                      <a:pt x="9" y="143"/>
                      <a:pt x="11" y="142"/>
                      <a:pt x="3" y="141"/>
                    </a:cubicBezTo>
                    <a:cubicBezTo>
                      <a:pt x="7" y="145"/>
                      <a:pt x="11" y="150"/>
                      <a:pt x="10" y="157"/>
                    </a:cubicBezTo>
                    <a:cubicBezTo>
                      <a:pt x="4" y="151"/>
                      <a:pt x="4" y="151"/>
                      <a:pt x="4" y="151"/>
                    </a:cubicBezTo>
                    <a:cubicBezTo>
                      <a:pt x="3" y="161"/>
                      <a:pt x="12" y="173"/>
                      <a:pt x="17" y="181"/>
                    </a:cubicBezTo>
                    <a:cubicBezTo>
                      <a:pt x="12" y="179"/>
                      <a:pt x="11" y="182"/>
                      <a:pt x="7" y="178"/>
                    </a:cubicBezTo>
                    <a:cubicBezTo>
                      <a:pt x="8" y="188"/>
                      <a:pt x="8" y="188"/>
                      <a:pt x="8" y="188"/>
                    </a:cubicBezTo>
                    <a:cubicBezTo>
                      <a:pt x="3" y="185"/>
                      <a:pt x="3" y="185"/>
                      <a:pt x="3" y="185"/>
                    </a:cubicBezTo>
                    <a:cubicBezTo>
                      <a:pt x="8" y="189"/>
                      <a:pt x="5" y="193"/>
                      <a:pt x="11" y="193"/>
                    </a:cubicBezTo>
                    <a:cubicBezTo>
                      <a:pt x="10" y="192"/>
                      <a:pt x="9" y="192"/>
                      <a:pt x="10" y="190"/>
                    </a:cubicBezTo>
                    <a:cubicBezTo>
                      <a:pt x="12" y="190"/>
                      <a:pt x="15" y="192"/>
                      <a:pt x="15" y="197"/>
                    </a:cubicBezTo>
                    <a:cubicBezTo>
                      <a:pt x="14" y="200"/>
                      <a:pt x="13" y="195"/>
                      <a:pt x="11" y="196"/>
                    </a:cubicBezTo>
                    <a:cubicBezTo>
                      <a:pt x="14" y="199"/>
                      <a:pt x="9" y="199"/>
                      <a:pt x="11" y="202"/>
                    </a:cubicBezTo>
                    <a:cubicBezTo>
                      <a:pt x="14" y="199"/>
                      <a:pt x="14" y="199"/>
                      <a:pt x="14" y="199"/>
                    </a:cubicBezTo>
                    <a:cubicBezTo>
                      <a:pt x="18" y="202"/>
                      <a:pt x="14" y="205"/>
                      <a:pt x="16" y="208"/>
                    </a:cubicBezTo>
                    <a:cubicBezTo>
                      <a:pt x="14" y="204"/>
                      <a:pt x="12" y="205"/>
                      <a:pt x="10" y="207"/>
                    </a:cubicBezTo>
                    <a:cubicBezTo>
                      <a:pt x="11" y="207"/>
                      <a:pt x="11" y="207"/>
                      <a:pt x="11" y="207"/>
                    </a:cubicBezTo>
                    <a:cubicBezTo>
                      <a:pt x="11" y="209"/>
                      <a:pt x="13" y="212"/>
                      <a:pt x="11" y="214"/>
                    </a:cubicBezTo>
                    <a:cubicBezTo>
                      <a:pt x="6" y="212"/>
                      <a:pt x="6" y="212"/>
                      <a:pt x="6" y="212"/>
                    </a:cubicBezTo>
                    <a:cubicBezTo>
                      <a:pt x="10" y="215"/>
                      <a:pt x="10" y="215"/>
                      <a:pt x="10" y="215"/>
                    </a:cubicBezTo>
                    <a:cubicBezTo>
                      <a:pt x="9" y="217"/>
                      <a:pt x="7" y="217"/>
                      <a:pt x="6" y="215"/>
                    </a:cubicBezTo>
                    <a:cubicBezTo>
                      <a:pt x="3" y="226"/>
                      <a:pt x="17" y="215"/>
                      <a:pt x="13" y="229"/>
                    </a:cubicBezTo>
                    <a:cubicBezTo>
                      <a:pt x="11" y="229"/>
                      <a:pt x="9" y="227"/>
                      <a:pt x="11" y="223"/>
                    </a:cubicBezTo>
                    <a:cubicBezTo>
                      <a:pt x="8" y="223"/>
                      <a:pt x="6" y="224"/>
                      <a:pt x="5" y="228"/>
                    </a:cubicBezTo>
                    <a:cubicBezTo>
                      <a:pt x="4" y="228"/>
                      <a:pt x="4" y="228"/>
                      <a:pt x="4" y="228"/>
                    </a:cubicBezTo>
                    <a:cubicBezTo>
                      <a:pt x="4" y="235"/>
                      <a:pt x="4" y="245"/>
                      <a:pt x="7" y="249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9525">
                <a:solidFill>
                  <a:srgbClr val="006838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13" name="Gruppieren 187"/>
              <p:cNvGrpSpPr>
                <a:grpSpLocks/>
              </p:cNvGrpSpPr>
              <p:nvPr/>
            </p:nvGrpSpPr>
            <p:grpSpPr bwMode="auto">
              <a:xfrm rot="5400000">
                <a:off x="5661512" y="4054944"/>
                <a:ext cx="509214" cy="493774"/>
                <a:chOff x="738561" y="4857749"/>
                <a:chExt cx="509214" cy="493774"/>
              </a:xfrm>
            </p:grpSpPr>
            <p:sp>
              <p:nvSpPr>
                <p:cNvPr id="14" name="Freeform 344"/>
                <p:cNvSpPr>
                  <a:spLocks/>
                </p:cNvSpPr>
                <p:nvPr/>
              </p:nvSpPr>
              <p:spPr bwMode="auto">
                <a:xfrm rot="5400000">
                  <a:off x="975924" y="4654875"/>
                  <a:ext cx="68978" cy="474725"/>
                </a:xfrm>
                <a:custGeom>
                  <a:avLst/>
                  <a:gdLst>
                    <a:gd name="T0" fmla="*/ 37624 w 33"/>
                    <a:gd name="T1" fmla="*/ 421029 h 1167"/>
                    <a:gd name="T2" fmla="*/ 37624 w 33"/>
                    <a:gd name="T3" fmla="*/ 407198 h 1167"/>
                    <a:gd name="T4" fmla="*/ 25083 w 33"/>
                    <a:gd name="T5" fmla="*/ 379129 h 1167"/>
                    <a:gd name="T6" fmla="*/ 27173 w 33"/>
                    <a:gd name="T7" fmla="*/ 368959 h 1167"/>
                    <a:gd name="T8" fmla="*/ 31354 w 33"/>
                    <a:gd name="T9" fmla="*/ 338450 h 1167"/>
                    <a:gd name="T10" fmla="*/ 31354 w 33"/>
                    <a:gd name="T11" fmla="*/ 328280 h 1167"/>
                    <a:gd name="T12" fmla="*/ 25083 w 33"/>
                    <a:gd name="T13" fmla="*/ 311195 h 1167"/>
                    <a:gd name="T14" fmla="*/ 27173 w 33"/>
                    <a:gd name="T15" fmla="*/ 296957 h 1167"/>
                    <a:gd name="T16" fmla="*/ 31354 w 33"/>
                    <a:gd name="T17" fmla="*/ 288415 h 1167"/>
                    <a:gd name="T18" fmla="*/ 25083 w 33"/>
                    <a:gd name="T19" fmla="*/ 281499 h 1167"/>
                    <a:gd name="T20" fmla="*/ 18812 w 33"/>
                    <a:gd name="T21" fmla="*/ 264821 h 1167"/>
                    <a:gd name="T22" fmla="*/ 20902 w 33"/>
                    <a:gd name="T23" fmla="*/ 255058 h 1167"/>
                    <a:gd name="T24" fmla="*/ 14632 w 33"/>
                    <a:gd name="T25" fmla="*/ 245295 h 1167"/>
                    <a:gd name="T26" fmla="*/ 18812 w 33"/>
                    <a:gd name="T27" fmla="*/ 232684 h 1167"/>
                    <a:gd name="T28" fmla="*/ 16722 w 33"/>
                    <a:gd name="T29" fmla="*/ 218447 h 1167"/>
                    <a:gd name="T30" fmla="*/ 20902 w 33"/>
                    <a:gd name="T31" fmla="*/ 201361 h 1167"/>
                    <a:gd name="T32" fmla="*/ 16722 w 33"/>
                    <a:gd name="T33" fmla="*/ 194039 h 1167"/>
                    <a:gd name="T34" fmla="*/ 20902 w 33"/>
                    <a:gd name="T35" fmla="*/ 187124 h 1167"/>
                    <a:gd name="T36" fmla="*/ 16722 w 33"/>
                    <a:gd name="T37" fmla="*/ 181022 h 1167"/>
                    <a:gd name="T38" fmla="*/ 16722 w 33"/>
                    <a:gd name="T39" fmla="*/ 178174 h 1167"/>
                    <a:gd name="T40" fmla="*/ 16722 w 33"/>
                    <a:gd name="T41" fmla="*/ 170039 h 1167"/>
                    <a:gd name="T42" fmla="*/ 14632 w 33"/>
                    <a:gd name="T43" fmla="*/ 146038 h 1167"/>
                    <a:gd name="T44" fmla="*/ 14632 w 33"/>
                    <a:gd name="T45" fmla="*/ 136682 h 1167"/>
                    <a:gd name="T46" fmla="*/ 14632 w 33"/>
                    <a:gd name="T47" fmla="*/ 128546 h 1167"/>
                    <a:gd name="T48" fmla="*/ 14632 w 33"/>
                    <a:gd name="T49" fmla="*/ 108613 h 1167"/>
                    <a:gd name="T50" fmla="*/ 27173 w 33"/>
                    <a:gd name="T51" fmla="*/ 104138 h 1167"/>
                    <a:gd name="T52" fmla="*/ 16722 w 33"/>
                    <a:gd name="T53" fmla="*/ 97223 h 1167"/>
                    <a:gd name="T54" fmla="*/ 4180 w 33"/>
                    <a:gd name="T55" fmla="*/ 91528 h 1167"/>
                    <a:gd name="T56" fmla="*/ 8361 w 33"/>
                    <a:gd name="T57" fmla="*/ 82172 h 1167"/>
                    <a:gd name="T58" fmla="*/ 4180 w 33"/>
                    <a:gd name="T59" fmla="*/ 79324 h 1167"/>
                    <a:gd name="T60" fmla="*/ 6271 w 33"/>
                    <a:gd name="T61" fmla="*/ 75256 h 1167"/>
                    <a:gd name="T62" fmla="*/ 16722 w 33"/>
                    <a:gd name="T63" fmla="*/ 68341 h 1167"/>
                    <a:gd name="T64" fmla="*/ 8361 w 33"/>
                    <a:gd name="T65" fmla="*/ 60612 h 1167"/>
                    <a:gd name="T66" fmla="*/ 12541 w 33"/>
                    <a:gd name="T67" fmla="*/ 56951 h 1167"/>
                    <a:gd name="T68" fmla="*/ 6271 w 33"/>
                    <a:gd name="T69" fmla="*/ 50442 h 1167"/>
                    <a:gd name="T70" fmla="*/ 6271 w 33"/>
                    <a:gd name="T71" fmla="*/ 43527 h 1167"/>
                    <a:gd name="T72" fmla="*/ 20902 w 33"/>
                    <a:gd name="T73" fmla="*/ 46781 h 1167"/>
                    <a:gd name="T74" fmla="*/ 10451 w 33"/>
                    <a:gd name="T75" fmla="*/ 34170 h 1167"/>
                    <a:gd name="T76" fmla="*/ 29263 w 33"/>
                    <a:gd name="T77" fmla="*/ 16678 h 1167"/>
                    <a:gd name="T78" fmla="*/ 31354 w 33"/>
                    <a:gd name="T79" fmla="*/ 11797 h 1167"/>
                    <a:gd name="T80" fmla="*/ 31354 w 33"/>
                    <a:gd name="T81" fmla="*/ 0 h 1167"/>
                    <a:gd name="T82" fmla="*/ 39715 w 33"/>
                    <a:gd name="T83" fmla="*/ 4881 h 1167"/>
                    <a:gd name="T84" fmla="*/ 33444 w 33"/>
                    <a:gd name="T85" fmla="*/ 15458 h 1167"/>
                    <a:gd name="T86" fmla="*/ 43895 w 33"/>
                    <a:gd name="T87" fmla="*/ 35798 h 1167"/>
                    <a:gd name="T88" fmla="*/ 50166 w 33"/>
                    <a:gd name="T89" fmla="*/ 69154 h 1167"/>
                    <a:gd name="T90" fmla="*/ 54346 w 33"/>
                    <a:gd name="T91" fmla="*/ 106579 h 1167"/>
                    <a:gd name="T92" fmla="*/ 56437 w 33"/>
                    <a:gd name="T93" fmla="*/ 136275 h 1167"/>
                    <a:gd name="T94" fmla="*/ 60617 w 33"/>
                    <a:gd name="T95" fmla="*/ 158242 h 1167"/>
                    <a:gd name="T96" fmla="*/ 56437 w 33"/>
                    <a:gd name="T97" fmla="*/ 204209 h 1167"/>
                    <a:gd name="T98" fmla="*/ 52256 w 33"/>
                    <a:gd name="T99" fmla="*/ 228210 h 1167"/>
                    <a:gd name="T100" fmla="*/ 48076 w 33"/>
                    <a:gd name="T101" fmla="*/ 259533 h 1167"/>
                    <a:gd name="T102" fmla="*/ 62707 w 33"/>
                    <a:gd name="T103" fmla="*/ 362044 h 1167"/>
                    <a:gd name="T104" fmla="*/ 62707 w 33"/>
                    <a:gd name="T105" fmla="*/ 389706 h 1167"/>
                    <a:gd name="T106" fmla="*/ 39715 w 33"/>
                    <a:gd name="T107" fmla="*/ 469030 h 1167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33"/>
                    <a:gd name="T163" fmla="*/ 0 h 1167"/>
                    <a:gd name="T164" fmla="*/ 33 w 33"/>
                    <a:gd name="T165" fmla="*/ 1167 h 1167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33" h="1167">
                      <a:moveTo>
                        <a:pt x="19" y="1153"/>
                      </a:moveTo>
                      <a:cubicBezTo>
                        <a:pt x="13" y="1139"/>
                        <a:pt x="19" y="1121"/>
                        <a:pt x="15" y="1105"/>
                      </a:cubicBezTo>
                      <a:cubicBezTo>
                        <a:pt x="15" y="1104"/>
                        <a:pt x="18" y="1106"/>
                        <a:pt x="17" y="1102"/>
                      </a:cubicBezTo>
                      <a:cubicBezTo>
                        <a:pt x="13" y="1087"/>
                        <a:pt x="16" y="1064"/>
                        <a:pt x="19" y="1046"/>
                      </a:cubicBezTo>
                      <a:cubicBezTo>
                        <a:pt x="20" y="1047"/>
                        <a:pt x="20" y="1047"/>
                        <a:pt x="20" y="1047"/>
                      </a:cubicBezTo>
                      <a:cubicBezTo>
                        <a:pt x="21" y="1043"/>
                        <a:pt x="18" y="1039"/>
                        <a:pt x="18" y="1035"/>
                      </a:cubicBezTo>
                      <a:cubicBezTo>
                        <a:pt x="19" y="1035"/>
                        <a:pt x="19" y="1037"/>
                        <a:pt x="20" y="1036"/>
                      </a:cubicBezTo>
                      <a:cubicBezTo>
                        <a:pt x="18" y="1035"/>
                        <a:pt x="19" y="1029"/>
                        <a:pt x="18" y="1028"/>
                      </a:cubicBezTo>
                      <a:cubicBezTo>
                        <a:pt x="18" y="1026"/>
                        <a:pt x="20" y="1026"/>
                        <a:pt x="20" y="1025"/>
                      </a:cubicBezTo>
                      <a:cubicBezTo>
                        <a:pt x="18" y="1022"/>
                        <a:pt x="18" y="1022"/>
                        <a:pt x="18" y="1022"/>
                      </a:cubicBezTo>
                      <a:cubicBezTo>
                        <a:pt x="14" y="1017"/>
                        <a:pt x="19" y="1008"/>
                        <a:pt x="16" y="1001"/>
                      </a:cubicBezTo>
                      <a:cubicBezTo>
                        <a:pt x="17" y="1001"/>
                        <a:pt x="17" y="1002"/>
                        <a:pt x="18" y="1001"/>
                      </a:cubicBezTo>
                      <a:cubicBezTo>
                        <a:pt x="15" y="988"/>
                        <a:pt x="15" y="973"/>
                        <a:pt x="14" y="958"/>
                      </a:cubicBezTo>
                      <a:cubicBezTo>
                        <a:pt x="15" y="959"/>
                        <a:pt x="16" y="959"/>
                        <a:pt x="17" y="959"/>
                      </a:cubicBezTo>
                      <a:cubicBezTo>
                        <a:pt x="15" y="958"/>
                        <a:pt x="14" y="954"/>
                        <a:pt x="14" y="950"/>
                      </a:cubicBezTo>
                      <a:cubicBezTo>
                        <a:pt x="16" y="948"/>
                        <a:pt x="12" y="943"/>
                        <a:pt x="13" y="939"/>
                      </a:cubicBezTo>
                      <a:cubicBezTo>
                        <a:pt x="14" y="939"/>
                        <a:pt x="14" y="939"/>
                        <a:pt x="14" y="939"/>
                      </a:cubicBezTo>
                      <a:cubicBezTo>
                        <a:pt x="12" y="936"/>
                        <a:pt x="15" y="934"/>
                        <a:pt x="12" y="932"/>
                      </a:cubicBezTo>
                      <a:cubicBezTo>
                        <a:pt x="14" y="929"/>
                        <a:pt x="14" y="929"/>
                        <a:pt x="14" y="929"/>
                      </a:cubicBezTo>
                      <a:cubicBezTo>
                        <a:pt x="11" y="928"/>
                        <a:pt x="16" y="925"/>
                        <a:pt x="14" y="922"/>
                      </a:cubicBezTo>
                      <a:cubicBezTo>
                        <a:pt x="13" y="922"/>
                        <a:pt x="13" y="922"/>
                        <a:pt x="13" y="922"/>
                      </a:cubicBezTo>
                      <a:cubicBezTo>
                        <a:pt x="13" y="920"/>
                        <a:pt x="14" y="918"/>
                        <a:pt x="14" y="916"/>
                      </a:cubicBezTo>
                      <a:cubicBezTo>
                        <a:pt x="14" y="916"/>
                        <a:pt x="14" y="916"/>
                        <a:pt x="14" y="916"/>
                      </a:cubicBezTo>
                      <a:cubicBezTo>
                        <a:pt x="13" y="910"/>
                        <a:pt x="15" y="907"/>
                        <a:pt x="13" y="907"/>
                      </a:cubicBezTo>
                      <a:cubicBezTo>
                        <a:pt x="15" y="905"/>
                        <a:pt x="13" y="912"/>
                        <a:pt x="16" y="909"/>
                      </a:cubicBezTo>
                      <a:cubicBezTo>
                        <a:pt x="14" y="891"/>
                        <a:pt x="14" y="872"/>
                        <a:pt x="14" y="854"/>
                      </a:cubicBezTo>
                      <a:cubicBezTo>
                        <a:pt x="15" y="851"/>
                        <a:pt x="15" y="850"/>
                        <a:pt x="16" y="850"/>
                      </a:cubicBezTo>
                      <a:cubicBezTo>
                        <a:pt x="16" y="848"/>
                        <a:pt x="16" y="843"/>
                        <a:pt x="15" y="841"/>
                      </a:cubicBezTo>
                      <a:cubicBezTo>
                        <a:pt x="15" y="842"/>
                        <a:pt x="16" y="840"/>
                        <a:pt x="16" y="839"/>
                      </a:cubicBezTo>
                      <a:cubicBezTo>
                        <a:pt x="17" y="836"/>
                        <a:pt x="13" y="835"/>
                        <a:pt x="15" y="832"/>
                      </a:cubicBezTo>
                      <a:cubicBezTo>
                        <a:pt x="15" y="833"/>
                        <a:pt x="16" y="833"/>
                        <a:pt x="17" y="833"/>
                      </a:cubicBezTo>
                      <a:cubicBezTo>
                        <a:pt x="15" y="830"/>
                        <a:pt x="15" y="826"/>
                        <a:pt x="15" y="822"/>
                      </a:cubicBezTo>
                      <a:cubicBezTo>
                        <a:pt x="15" y="822"/>
                        <a:pt x="15" y="823"/>
                        <a:pt x="16" y="823"/>
                      </a:cubicBezTo>
                      <a:cubicBezTo>
                        <a:pt x="14" y="819"/>
                        <a:pt x="16" y="816"/>
                        <a:pt x="15" y="812"/>
                      </a:cubicBezTo>
                      <a:cubicBezTo>
                        <a:pt x="16" y="814"/>
                        <a:pt x="16" y="814"/>
                        <a:pt x="16" y="814"/>
                      </a:cubicBezTo>
                      <a:cubicBezTo>
                        <a:pt x="18" y="808"/>
                        <a:pt x="14" y="812"/>
                        <a:pt x="15" y="807"/>
                      </a:cubicBezTo>
                      <a:cubicBezTo>
                        <a:pt x="15" y="808"/>
                        <a:pt x="16" y="808"/>
                        <a:pt x="16" y="808"/>
                      </a:cubicBezTo>
                      <a:cubicBezTo>
                        <a:pt x="14" y="803"/>
                        <a:pt x="14" y="796"/>
                        <a:pt x="14" y="791"/>
                      </a:cubicBezTo>
                      <a:cubicBezTo>
                        <a:pt x="14" y="791"/>
                        <a:pt x="14" y="791"/>
                        <a:pt x="14" y="791"/>
                      </a:cubicBezTo>
                      <a:cubicBezTo>
                        <a:pt x="14" y="786"/>
                        <a:pt x="15" y="781"/>
                        <a:pt x="14" y="776"/>
                      </a:cubicBezTo>
                      <a:cubicBezTo>
                        <a:pt x="14" y="774"/>
                        <a:pt x="17" y="776"/>
                        <a:pt x="16" y="771"/>
                      </a:cubicBezTo>
                      <a:cubicBezTo>
                        <a:pt x="14" y="771"/>
                        <a:pt x="15" y="762"/>
                        <a:pt x="12" y="765"/>
                      </a:cubicBezTo>
                      <a:cubicBezTo>
                        <a:pt x="13" y="761"/>
                        <a:pt x="14" y="753"/>
                        <a:pt x="13" y="750"/>
                      </a:cubicBezTo>
                      <a:cubicBezTo>
                        <a:pt x="14" y="752"/>
                        <a:pt x="16" y="748"/>
                        <a:pt x="16" y="752"/>
                      </a:cubicBezTo>
                      <a:cubicBezTo>
                        <a:pt x="18" y="749"/>
                        <a:pt x="18" y="749"/>
                        <a:pt x="18" y="749"/>
                      </a:cubicBezTo>
                      <a:cubicBezTo>
                        <a:pt x="19" y="749"/>
                        <a:pt x="18" y="752"/>
                        <a:pt x="19" y="751"/>
                      </a:cubicBezTo>
                      <a:cubicBezTo>
                        <a:pt x="19" y="749"/>
                        <a:pt x="18" y="744"/>
                        <a:pt x="18" y="742"/>
                      </a:cubicBezTo>
                      <a:cubicBezTo>
                        <a:pt x="17" y="738"/>
                        <a:pt x="13" y="735"/>
                        <a:pt x="13" y="730"/>
                      </a:cubicBezTo>
                      <a:cubicBezTo>
                        <a:pt x="14" y="732"/>
                        <a:pt x="16" y="728"/>
                        <a:pt x="17" y="730"/>
                      </a:cubicBezTo>
                      <a:cubicBezTo>
                        <a:pt x="11" y="722"/>
                        <a:pt x="11" y="722"/>
                        <a:pt x="11" y="722"/>
                      </a:cubicBezTo>
                      <a:cubicBezTo>
                        <a:pt x="11" y="720"/>
                        <a:pt x="14" y="721"/>
                        <a:pt x="13" y="719"/>
                      </a:cubicBezTo>
                      <a:cubicBezTo>
                        <a:pt x="12" y="719"/>
                        <a:pt x="12" y="718"/>
                        <a:pt x="11" y="717"/>
                      </a:cubicBezTo>
                      <a:cubicBezTo>
                        <a:pt x="11" y="716"/>
                        <a:pt x="10" y="709"/>
                        <a:pt x="13" y="708"/>
                      </a:cubicBezTo>
                      <a:cubicBezTo>
                        <a:pt x="14" y="707"/>
                        <a:pt x="14" y="711"/>
                        <a:pt x="15" y="709"/>
                      </a:cubicBezTo>
                      <a:cubicBezTo>
                        <a:pt x="15" y="706"/>
                        <a:pt x="14" y="706"/>
                        <a:pt x="14" y="702"/>
                      </a:cubicBezTo>
                      <a:cubicBezTo>
                        <a:pt x="14" y="702"/>
                        <a:pt x="14" y="702"/>
                        <a:pt x="14" y="702"/>
                      </a:cubicBezTo>
                      <a:cubicBezTo>
                        <a:pt x="14" y="700"/>
                        <a:pt x="13" y="695"/>
                        <a:pt x="11" y="698"/>
                      </a:cubicBezTo>
                      <a:cubicBezTo>
                        <a:pt x="11" y="699"/>
                        <a:pt x="13" y="697"/>
                        <a:pt x="12" y="699"/>
                      </a:cubicBezTo>
                      <a:cubicBezTo>
                        <a:pt x="11" y="698"/>
                        <a:pt x="10" y="694"/>
                        <a:pt x="10" y="690"/>
                      </a:cubicBezTo>
                      <a:cubicBezTo>
                        <a:pt x="11" y="691"/>
                        <a:pt x="11" y="691"/>
                        <a:pt x="12" y="692"/>
                      </a:cubicBezTo>
                      <a:cubicBezTo>
                        <a:pt x="10" y="687"/>
                        <a:pt x="9" y="682"/>
                        <a:pt x="8" y="677"/>
                      </a:cubicBezTo>
                      <a:cubicBezTo>
                        <a:pt x="7" y="677"/>
                        <a:pt x="11" y="679"/>
                        <a:pt x="10" y="680"/>
                      </a:cubicBezTo>
                      <a:cubicBezTo>
                        <a:pt x="12" y="673"/>
                        <a:pt x="8" y="666"/>
                        <a:pt x="10" y="660"/>
                      </a:cubicBezTo>
                      <a:cubicBezTo>
                        <a:pt x="10" y="661"/>
                        <a:pt x="8" y="661"/>
                        <a:pt x="9" y="661"/>
                      </a:cubicBezTo>
                      <a:cubicBezTo>
                        <a:pt x="9" y="657"/>
                        <a:pt x="11" y="658"/>
                        <a:pt x="10" y="655"/>
                      </a:cubicBezTo>
                      <a:cubicBezTo>
                        <a:pt x="11" y="655"/>
                        <a:pt x="10" y="653"/>
                        <a:pt x="9" y="651"/>
                      </a:cubicBezTo>
                      <a:cubicBezTo>
                        <a:pt x="9" y="649"/>
                        <a:pt x="10" y="650"/>
                        <a:pt x="10" y="652"/>
                      </a:cubicBezTo>
                      <a:cubicBezTo>
                        <a:pt x="9" y="649"/>
                        <a:pt x="7" y="637"/>
                        <a:pt x="9" y="630"/>
                      </a:cubicBezTo>
                      <a:cubicBezTo>
                        <a:pt x="8" y="630"/>
                        <a:pt x="6" y="626"/>
                        <a:pt x="7" y="624"/>
                      </a:cubicBezTo>
                      <a:cubicBezTo>
                        <a:pt x="8" y="625"/>
                        <a:pt x="8" y="625"/>
                        <a:pt x="8" y="625"/>
                      </a:cubicBezTo>
                      <a:cubicBezTo>
                        <a:pt x="9" y="623"/>
                        <a:pt x="8" y="619"/>
                        <a:pt x="9" y="619"/>
                      </a:cubicBezTo>
                      <a:cubicBezTo>
                        <a:pt x="7" y="615"/>
                        <a:pt x="11" y="632"/>
                        <a:pt x="10" y="627"/>
                      </a:cubicBezTo>
                      <a:cubicBezTo>
                        <a:pt x="11" y="626"/>
                        <a:pt x="7" y="621"/>
                        <a:pt x="9" y="622"/>
                      </a:cubicBezTo>
                      <a:cubicBezTo>
                        <a:pt x="9" y="619"/>
                        <a:pt x="7" y="616"/>
                        <a:pt x="9" y="613"/>
                      </a:cubicBezTo>
                      <a:cubicBezTo>
                        <a:pt x="9" y="613"/>
                        <a:pt x="11" y="615"/>
                        <a:pt x="11" y="613"/>
                      </a:cubicBezTo>
                      <a:cubicBezTo>
                        <a:pt x="11" y="608"/>
                        <a:pt x="10" y="611"/>
                        <a:pt x="10" y="608"/>
                      </a:cubicBezTo>
                      <a:cubicBezTo>
                        <a:pt x="9" y="605"/>
                        <a:pt x="9" y="605"/>
                        <a:pt x="9" y="605"/>
                      </a:cubicBezTo>
                      <a:cubicBezTo>
                        <a:pt x="7" y="605"/>
                        <a:pt x="9" y="601"/>
                        <a:pt x="7" y="603"/>
                      </a:cubicBezTo>
                      <a:cubicBezTo>
                        <a:pt x="9" y="602"/>
                        <a:pt x="7" y="596"/>
                        <a:pt x="9" y="597"/>
                      </a:cubicBezTo>
                      <a:cubicBezTo>
                        <a:pt x="11" y="597"/>
                        <a:pt x="11" y="597"/>
                        <a:pt x="11" y="597"/>
                      </a:cubicBezTo>
                      <a:cubicBezTo>
                        <a:pt x="11" y="595"/>
                        <a:pt x="9" y="594"/>
                        <a:pt x="8" y="592"/>
                      </a:cubicBezTo>
                      <a:cubicBezTo>
                        <a:pt x="8" y="592"/>
                        <a:pt x="9" y="592"/>
                        <a:pt x="9" y="592"/>
                      </a:cubicBezTo>
                      <a:cubicBezTo>
                        <a:pt x="6" y="591"/>
                        <a:pt x="9" y="587"/>
                        <a:pt x="7" y="585"/>
                      </a:cubicBezTo>
                      <a:cubicBezTo>
                        <a:pt x="8" y="581"/>
                        <a:pt x="7" y="574"/>
                        <a:pt x="9" y="572"/>
                      </a:cubicBezTo>
                      <a:cubicBezTo>
                        <a:pt x="8" y="569"/>
                        <a:pt x="7" y="566"/>
                        <a:pt x="8" y="562"/>
                      </a:cubicBezTo>
                      <a:cubicBezTo>
                        <a:pt x="8" y="563"/>
                        <a:pt x="8" y="564"/>
                        <a:pt x="9" y="564"/>
                      </a:cubicBezTo>
                      <a:cubicBezTo>
                        <a:pt x="10" y="562"/>
                        <a:pt x="9" y="561"/>
                        <a:pt x="8" y="559"/>
                      </a:cubicBezTo>
                      <a:cubicBezTo>
                        <a:pt x="9" y="560"/>
                        <a:pt x="10" y="555"/>
                        <a:pt x="11" y="552"/>
                      </a:cubicBezTo>
                      <a:cubicBezTo>
                        <a:pt x="10" y="549"/>
                        <a:pt x="9" y="550"/>
                        <a:pt x="8" y="550"/>
                      </a:cubicBezTo>
                      <a:cubicBezTo>
                        <a:pt x="11" y="547"/>
                        <a:pt x="6" y="541"/>
                        <a:pt x="8" y="537"/>
                      </a:cubicBezTo>
                      <a:cubicBezTo>
                        <a:pt x="9" y="538"/>
                        <a:pt x="10" y="542"/>
                        <a:pt x="11" y="539"/>
                      </a:cubicBezTo>
                      <a:cubicBezTo>
                        <a:pt x="14" y="536"/>
                        <a:pt x="8" y="533"/>
                        <a:pt x="10" y="529"/>
                      </a:cubicBezTo>
                      <a:cubicBezTo>
                        <a:pt x="7" y="530"/>
                        <a:pt x="7" y="530"/>
                        <a:pt x="7" y="530"/>
                      </a:cubicBezTo>
                      <a:cubicBezTo>
                        <a:pt x="9" y="528"/>
                        <a:pt x="6" y="523"/>
                        <a:pt x="8" y="523"/>
                      </a:cubicBezTo>
                      <a:cubicBezTo>
                        <a:pt x="8" y="522"/>
                        <a:pt x="9" y="518"/>
                        <a:pt x="7" y="518"/>
                      </a:cubicBezTo>
                      <a:cubicBezTo>
                        <a:pt x="9" y="511"/>
                        <a:pt x="5" y="500"/>
                        <a:pt x="10" y="495"/>
                      </a:cubicBezTo>
                      <a:cubicBezTo>
                        <a:pt x="10" y="494"/>
                        <a:pt x="10" y="491"/>
                        <a:pt x="9" y="492"/>
                      </a:cubicBezTo>
                      <a:cubicBezTo>
                        <a:pt x="7" y="494"/>
                        <a:pt x="10" y="494"/>
                        <a:pt x="9" y="495"/>
                      </a:cubicBezTo>
                      <a:cubicBezTo>
                        <a:pt x="9" y="494"/>
                        <a:pt x="8" y="494"/>
                        <a:pt x="8" y="494"/>
                      </a:cubicBezTo>
                      <a:cubicBezTo>
                        <a:pt x="8" y="491"/>
                        <a:pt x="8" y="489"/>
                        <a:pt x="11" y="492"/>
                      </a:cubicBezTo>
                      <a:cubicBezTo>
                        <a:pt x="12" y="486"/>
                        <a:pt x="6" y="486"/>
                        <a:pt x="7" y="479"/>
                      </a:cubicBezTo>
                      <a:cubicBezTo>
                        <a:pt x="8" y="480"/>
                        <a:pt x="9" y="479"/>
                        <a:pt x="8" y="477"/>
                      </a:cubicBezTo>
                      <a:cubicBezTo>
                        <a:pt x="7" y="473"/>
                        <a:pt x="7" y="473"/>
                        <a:pt x="7" y="473"/>
                      </a:cubicBezTo>
                      <a:cubicBezTo>
                        <a:pt x="7" y="469"/>
                        <a:pt x="9" y="471"/>
                        <a:pt x="11" y="471"/>
                      </a:cubicBezTo>
                      <a:cubicBezTo>
                        <a:pt x="11" y="469"/>
                        <a:pt x="11" y="466"/>
                        <a:pt x="9" y="465"/>
                      </a:cubicBezTo>
                      <a:cubicBezTo>
                        <a:pt x="12" y="462"/>
                        <a:pt x="12" y="462"/>
                        <a:pt x="12" y="462"/>
                      </a:cubicBezTo>
                      <a:cubicBezTo>
                        <a:pt x="10" y="464"/>
                        <a:pt x="10" y="460"/>
                        <a:pt x="10" y="459"/>
                      </a:cubicBezTo>
                      <a:cubicBezTo>
                        <a:pt x="10" y="460"/>
                        <a:pt x="10" y="460"/>
                        <a:pt x="10" y="460"/>
                      </a:cubicBezTo>
                      <a:cubicBezTo>
                        <a:pt x="11" y="459"/>
                        <a:pt x="11" y="457"/>
                        <a:pt x="11" y="455"/>
                      </a:cubicBezTo>
                      <a:cubicBezTo>
                        <a:pt x="9" y="456"/>
                        <a:pt x="9" y="458"/>
                        <a:pt x="9" y="460"/>
                      </a:cubicBezTo>
                      <a:cubicBezTo>
                        <a:pt x="8" y="459"/>
                        <a:pt x="8" y="457"/>
                        <a:pt x="7" y="455"/>
                      </a:cubicBezTo>
                      <a:cubicBezTo>
                        <a:pt x="9" y="456"/>
                        <a:pt x="8" y="451"/>
                        <a:pt x="9" y="450"/>
                      </a:cubicBezTo>
                      <a:cubicBezTo>
                        <a:pt x="9" y="448"/>
                        <a:pt x="7" y="447"/>
                        <a:pt x="7" y="447"/>
                      </a:cubicBezTo>
                      <a:cubicBezTo>
                        <a:pt x="8" y="447"/>
                        <a:pt x="7" y="443"/>
                        <a:pt x="8" y="445"/>
                      </a:cubicBezTo>
                      <a:cubicBezTo>
                        <a:pt x="9" y="446"/>
                        <a:pt x="8" y="446"/>
                        <a:pt x="8" y="448"/>
                      </a:cubicBezTo>
                      <a:cubicBezTo>
                        <a:pt x="9" y="446"/>
                        <a:pt x="11" y="446"/>
                        <a:pt x="10" y="443"/>
                      </a:cubicBezTo>
                      <a:cubicBezTo>
                        <a:pt x="9" y="441"/>
                        <a:pt x="6" y="444"/>
                        <a:pt x="7" y="440"/>
                      </a:cubicBezTo>
                      <a:cubicBezTo>
                        <a:pt x="8" y="441"/>
                        <a:pt x="8" y="441"/>
                        <a:pt x="9" y="442"/>
                      </a:cubicBezTo>
                      <a:cubicBezTo>
                        <a:pt x="10" y="438"/>
                        <a:pt x="10" y="438"/>
                        <a:pt x="10" y="438"/>
                      </a:cubicBezTo>
                      <a:cubicBezTo>
                        <a:pt x="8" y="438"/>
                        <a:pt x="8" y="438"/>
                        <a:pt x="8" y="438"/>
                      </a:cubicBezTo>
                      <a:cubicBezTo>
                        <a:pt x="9" y="437"/>
                        <a:pt x="9" y="438"/>
                        <a:pt x="9" y="438"/>
                      </a:cubicBezTo>
                      <a:cubicBezTo>
                        <a:pt x="7" y="436"/>
                        <a:pt x="8" y="432"/>
                        <a:pt x="7" y="431"/>
                      </a:cubicBezTo>
                      <a:cubicBezTo>
                        <a:pt x="6" y="429"/>
                        <a:pt x="8" y="427"/>
                        <a:pt x="8" y="425"/>
                      </a:cubicBezTo>
                      <a:cubicBezTo>
                        <a:pt x="8" y="425"/>
                        <a:pt x="8" y="425"/>
                        <a:pt x="8" y="425"/>
                      </a:cubicBezTo>
                      <a:cubicBezTo>
                        <a:pt x="9" y="423"/>
                        <a:pt x="8" y="420"/>
                        <a:pt x="7" y="418"/>
                      </a:cubicBezTo>
                      <a:cubicBezTo>
                        <a:pt x="8" y="418"/>
                        <a:pt x="8" y="418"/>
                        <a:pt x="8" y="418"/>
                      </a:cubicBezTo>
                      <a:cubicBezTo>
                        <a:pt x="8" y="417"/>
                        <a:pt x="7" y="414"/>
                        <a:pt x="7" y="412"/>
                      </a:cubicBezTo>
                      <a:cubicBezTo>
                        <a:pt x="8" y="409"/>
                        <a:pt x="13" y="411"/>
                        <a:pt x="11" y="407"/>
                      </a:cubicBezTo>
                      <a:cubicBezTo>
                        <a:pt x="11" y="404"/>
                        <a:pt x="8" y="402"/>
                        <a:pt x="7" y="404"/>
                      </a:cubicBezTo>
                      <a:cubicBezTo>
                        <a:pt x="8" y="398"/>
                        <a:pt x="5" y="391"/>
                        <a:pt x="8" y="386"/>
                      </a:cubicBezTo>
                      <a:cubicBezTo>
                        <a:pt x="7" y="385"/>
                        <a:pt x="7" y="386"/>
                        <a:pt x="6" y="384"/>
                      </a:cubicBezTo>
                      <a:cubicBezTo>
                        <a:pt x="7" y="376"/>
                        <a:pt x="4" y="366"/>
                        <a:pt x="7" y="359"/>
                      </a:cubicBezTo>
                      <a:cubicBezTo>
                        <a:pt x="8" y="362"/>
                        <a:pt x="9" y="359"/>
                        <a:pt x="10" y="359"/>
                      </a:cubicBezTo>
                      <a:cubicBezTo>
                        <a:pt x="8" y="357"/>
                        <a:pt x="11" y="357"/>
                        <a:pt x="9" y="356"/>
                      </a:cubicBezTo>
                      <a:cubicBezTo>
                        <a:pt x="7" y="356"/>
                        <a:pt x="7" y="356"/>
                        <a:pt x="6" y="359"/>
                      </a:cubicBezTo>
                      <a:cubicBezTo>
                        <a:pt x="5" y="354"/>
                        <a:pt x="5" y="346"/>
                        <a:pt x="7" y="343"/>
                      </a:cubicBezTo>
                      <a:cubicBezTo>
                        <a:pt x="6" y="344"/>
                        <a:pt x="6" y="343"/>
                        <a:pt x="5" y="342"/>
                      </a:cubicBezTo>
                      <a:cubicBezTo>
                        <a:pt x="8" y="343"/>
                        <a:pt x="8" y="339"/>
                        <a:pt x="7" y="336"/>
                      </a:cubicBezTo>
                      <a:cubicBezTo>
                        <a:pt x="6" y="336"/>
                        <a:pt x="6" y="336"/>
                        <a:pt x="6" y="336"/>
                      </a:cubicBezTo>
                      <a:cubicBezTo>
                        <a:pt x="7" y="334"/>
                        <a:pt x="7" y="334"/>
                        <a:pt x="7" y="334"/>
                      </a:cubicBezTo>
                      <a:cubicBezTo>
                        <a:pt x="7" y="333"/>
                        <a:pt x="4" y="333"/>
                        <a:pt x="5" y="330"/>
                      </a:cubicBezTo>
                      <a:cubicBezTo>
                        <a:pt x="6" y="330"/>
                        <a:pt x="7" y="330"/>
                        <a:pt x="7" y="329"/>
                      </a:cubicBezTo>
                      <a:cubicBezTo>
                        <a:pt x="6" y="326"/>
                        <a:pt x="4" y="322"/>
                        <a:pt x="5" y="319"/>
                      </a:cubicBezTo>
                      <a:cubicBezTo>
                        <a:pt x="7" y="316"/>
                        <a:pt x="7" y="316"/>
                        <a:pt x="7" y="316"/>
                      </a:cubicBezTo>
                      <a:cubicBezTo>
                        <a:pt x="7" y="315"/>
                        <a:pt x="6" y="313"/>
                        <a:pt x="5" y="315"/>
                      </a:cubicBezTo>
                      <a:cubicBezTo>
                        <a:pt x="6" y="310"/>
                        <a:pt x="6" y="306"/>
                        <a:pt x="8" y="304"/>
                      </a:cubicBezTo>
                      <a:cubicBezTo>
                        <a:pt x="4" y="295"/>
                        <a:pt x="4" y="281"/>
                        <a:pt x="4" y="271"/>
                      </a:cubicBezTo>
                      <a:cubicBezTo>
                        <a:pt x="5" y="271"/>
                        <a:pt x="5" y="271"/>
                        <a:pt x="5" y="271"/>
                      </a:cubicBezTo>
                      <a:cubicBezTo>
                        <a:pt x="6" y="268"/>
                        <a:pt x="3" y="269"/>
                        <a:pt x="4" y="267"/>
                      </a:cubicBezTo>
                      <a:cubicBezTo>
                        <a:pt x="5" y="268"/>
                        <a:pt x="6" y="265"/>
                        <a:pt x="7" y="267"/>
                      </a:cubicBezTo>
                      <a:cubicBezTo>
                        <a:pt x="9" y="263"/>
                        <a:pt x="6" y="262"/>
                        <a:pt x="5" y="259"/>
                      </a:cubicBezTo>
                      <a:cubicBezTo>
                        <a:pt x="4" y="259"/>
                        <a:pt x="6" y="262"/>
                        <a:pt x="4" y="261"/>
                      </a:cubicBezTo>
                      <a:cubicBezTo>
                        <a:pt x="4" y="261"/>
                        <a:pt x="5" y="255"/>
                        <a:pt x="3" y="255"/>
                      </a:cubicBezTo>
                      <a:cubicBezTo>
                        <a:pt x="4" y="254"/>
                        <a:pt x="6" y="254"/>
                        <a:pt x="6" y="255"/>
                      </a:cubicBezTo>
                      <a:cubicBezTo>
                        <a:pt x="5" y="252"/>
                        <a:pt x="5" y="252"/>
                        <a:pt x="5" y="252"/>
                      </a:cubicBezTo>
                      <a:cubicBezTo>
                        <a:pt x="8" y="249"/>
                        <a:pt x="10" y="260"/>
                        <a:pt x="13" y="256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5" y="252"/>
                        <a:pt x="15" y="260"/>
                        <a:pt x="16" y="254"/>
                      </a:cubicBezTo>
                      <a:cubicBezTo>
                        <a:pt x="15" y="252"/>
                        <a:pt x="12" y="249"/>
                        <a:pt x="11" y="252"/>
                      </a:cubicBezTo>
                      <a:cubicBezTo>
                        <a:pt x="10" y="246"/>
                        <a:pt x="6" y="249"/>
                        <a:pt x="6" y="244"/>
                      </a:cubicBezTo>
                      <a:cubicBezTo>
                        <a:pt x="7" y="242"/>
                        <a:pt x="6" y="248"/>
                        <a:pt x="8" y="247"/>
                      </a:cubicBezTo>
                      <a:cubicBezTo>
                        <a:pt x="10" y="244"/>
                        <a:pt x="7" y="242"/>
                        <a:pt x="8" y="239"/>
                      </a:cubicBezTo>
                      <a:cubicBezTo>
                        <a:pt x="7" y="242"/>
                        <a:pt x="5" y="240"/>
                        <a:pt x="4" y="238"/>
                      </a:cubicBezTo>
                      <a:cubicBezTo>
                        <a:pt x="5" y="235"/>
                        <a:pt x="6" y="240"/>
                        <a:pt x="6" y="236"/>
                      </a:cubicBezTo>
                      <a:cubicBezTo>
                        <a:pt x="5" y="235"/>
                        <a:pt x="4" y="231"/>
                        <a:pt x="4" y="235"/>
                      </a:cubicBezTo>
                      <a:cubicBezTo>
                        <a:pt x="1" y="233"/>
                        <a:pt x="4" y="230"/>
                        <a:pt x="2" y="228"/>
                      </a:cubicBezTo>
                      <a:cubicBezTo>
                        <a:pt x="4" y="227"/>
                        <a:pt x="7" y="232"/>
                        <a:pt x="8" y="228"/>
                      </a:cubicBezTo>
                      <a:cubicBezTo>
                        <a:pt x="6" y="228"/>
                        <a:pt x="5" y="222"/>
                        <a:pt x="2" y="225"/>
                      </a:cubicBezTo>
                      <a:cubicBezTo>
                        <a:pt x="3" y="223"/>
                        <a:pt x="4" y="223"/>
                        <a:pt x="5" y="224"/>
                      </a:cubicBezTo>
                      <a:cubicBezTo>
                        <a:pt x="7" y="221"/>
                        <a:pt x="2" y="218"/>
                        <a:pt x="6" y="217"/>
                      </a:cubicBezTo>
                      <a:cubicBezTo>
                        <a:pt x="4" y="216"/>
                        <a:pt x="4" y="216"/>
                        <a:pt x="4" y="216"/>
                      </a:cubicBezTo>
                      <a:cubicBezTo>
                        <a:pt x="4" y="215"/>
                        <a:pt x="5" y="214"/>
                        <a:pt x="6" y="213"/>
                      </a:cubicBezTo>
                      <a:cubicBezTo>
                        <a:pt x="6" y="211"/>
                        <a:pt x="3" y="206"/>
                        <a:pt x="6" y="206"/>
                      </a:cubicBezTo>
                      <a:cubicBezTo>
                        <a:pt x="6" y="205"/>
                        <a:pt x="6" y="200"/>
                        <a:pt x="4" y="202"/>
                      </a:cubicBezTo>
                      <a:cubicBezTo>
                        <a:pt x="3" y="205"/>
                        <a:pt x="6" y="206"/>
                        <a:pt x="3" y="207"/>
                      </a:cubicBezTo>
                      <a:cubicBezTo>
                        <a:pt x="5" y="205"/>
                        <a:pt x="3" y="203"/>
                        <a:pt x="2" y="201"/>
                      </a:cubicBezTo>
                      <a:cubicBezTo>
                        <a:pt x="3" y="201"/>
                        <a:pt x="3" y="201"/>
                        <a:pt x="3" y="201"/>
                      </a:cubicBezTo>
                      <a:cubicBezTo>
                        <a:pt x="2" y="200"/>
                        <a:pt x="3" y="197"/>
                        <a:pt x="2" y="196"/>
                      </a:cubicBezTo>
                      <a:cubicBezTo>
                        <a:pt x="2" y="197"/>
                        <a:pt x="3" y="197"/>
                        <a:pt x="3" y="196"/>
                      </a:cubicBezTo>
                      <a:cubicBezTo>
                        <a:pt x="2" y="195"/>
                        <a:pt x="2" y="195"/>
                        <a:pt x="2" y="195"/>
                      </a:cubicBezTo>
                      <a:cubicBezTo>
                        <a:pt x="1" y="190"/>
                        <a:pt x="4" y="194"/>
                        <a:pt x="4" y="189"/>
                      </a:cubicBezTo>
                      <a:cubicBezTo>
                        <a:pt x="5" y="193"/>
                        <a:pt x="5" y="193"/>
                        <a:pt x="5" y="193"/>
                      </a:cubicBezTo>
                      <a:cubicBezTo>
                        <a:pt x="5" y="192"/>
                        <a:pt x="7" y="190"/>
                        <a:pt x="6" y="188"/>
                      </a:cubicBezTo>
                      <a:cubicBezTo>
                        <a:pt x="5" y="188"/>
                        <a:pt x="3" y="186"/>
                        <a:pt x="1" y="185"/>
                      </a:cubicBezTo>
                      <a:cubicBezTo>
                        <a:pt x="1" y="183"/>
                        <a:pt x="3" y="184"/>
                        <a:pt x="2" y="182"/>
                      </a:cubicBezTo>
                      <a:cubicBezTo>
                        <a:pt x="3" y="185"/>
                        <a:pt x="3" y="185"/>
                        <a:pt x="3" y="185"/>
                      </a:cubicBezTo>
                      <a:cubicBezTo>
                        <a:pt x="4" y="186"/>
                        <a:pt x="6" y="183"/>
                        <a:pt x="6" y="180"/>
                      </a:cubicBezTo>
                      <a:cubicBezTo>
                        <a:pt x="5" y="178"/>
                        <a:pt x="3" y="174"/>
                        <a:pt x="2" y="178"/>
                      </a:cubicBezTo>
                      <a:cubicBezTo>
                        <a:pt x="2" y="176"/>
                        <a:pt x="3" y="174"/>
                        <a:pt x="4" y="175"/>
                      </a:cubicBezTo>
                      <a:cubicBezTo>
                        <a:pt x="4" y="171"/>
                        <a:pt x="3" y="176"/>
                        <a:pt x="2" y="172"/>
                      </a:cubicBezTo>
                      <a:cubicBezTo>
                        <a:pt x="3" y="171"/>
                        <a:pt x="4" y="167"/>
                        <a:pt x="6" y="165"/>
                      </a:cubicBezTo>
                      <a:cubicBezTo>
                        <a:pt x="8" y="168"/>
                        <a:pt x="8" y="168"/>
                        <a:pt x="8" y="168"/>
                      </a:cubicBezTo>
                      <a:cubicBezTo>
                        <a:pt x="8" y="166"/>
                        <a:pt x="8" y="166"/>
                        <a:pt x="8" y="166"/>
                      </a:cubicBezTo>
                      <a:cubicBezTo>
                        <a:pt x="10" y="169"/>
                        <a:pt x="10" y="164"/>
                        <a:pt x="12" y="166"/>
                      </a:cubicBezTo>
                      <a:cubicBezTo>
                        <a:pt x="12" y="164"/>
                        <a:pt x="12" y="162"/>
                        <a:pt x="11" y="161"/>
                      </a:cubicBezTo>
                      <a:cubicBezTo>
                        <a:pt x="8" y="165"/>
                        <a:pt x="6" y="156"/>
                        <a:pt x="3" y="157"/>
                      </a:cubicBezTo>
                      <a:cubicBezTo>
                        <a:pt x="2" y="151"/>
                        <a:pt x="11" y="154"/>
                        <a:pt x="6" y="147"/>
                      </a:cubicBezTo>
                      <a:cubicBezTo>
                        <a:pt x="5" y="148"/>
                        <a:pt x="3" y="145"/>
                        <a:pt x="4" y="149"/>
                      </a:cubicBezTo>
                      <a:cubicBezTo>
                        <a:pt x="4" y="145"/>
                        <a:pt x="0" y="147"/>
                        <a:pt x="2" y="142"/>
                      </a:cubicBezTo>
                      <a:cubicBezTo>
                        <a:pt x="3" y="145"/>
                        <a:pt x="5" y="139"/>
                        <a:pt x="7" y="143"/>
                      </a:cubicBezTo>
                      <a:cubicBezTo>
                        <a:pt x="6" y="143"/>
                        <a:pt x="6" y="146"/>
                        <a:pt x="6" y="147"/>
                      </a:cubicBezTo>
                      <a:cubicBezTo>
                        <a:pt x="8" y="145"/>
                        <a:pt x="10" y="147"/>
                        <a:pt x="10" y="143"/>
                      </a:cubicBezTo>
                      <a:cubicBezTo>
                        <a:pt x="9" y="141"/>
                        <a:pt x="9" y="138"/>
                        <a:pt x="8" y="138"/>
                      </a:cubicBezTo>
                      <a:cubicBezTo>
                        <a:pt x="6" y="138"/>
                        <a:pt x="8" y="142"/>
                        <a:pt x="6" y="140"/>
                      </a:cubicBezTo>
                      <a:cubicBezTo>
                        <a:pt x="5" y="135"/>
                        <a:pt x="8" y="135"/>
                        <a:pt x="5" y="133"/>
                      </a:cubicBezTo>
                      <a:cubicBezTo>
                        <a:pt x="5" y="136"/>
                        <a:pt x="3" y="136"/>
                        <a:pt x="2" y="136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2" y="134"/>
                        <a:pt x="2" y="134"/>
                        <a:pt x="2" y="134"/>
                      </a:cubicBezTo>
                      <a:cubicBezTo>
                        <a:pt x="3" y="128"/>
                        <a:pt x="0" y="132"/>
                        <a:pt x="1" y="127"/>
                      </a:cubicBezTo>
                      <a:cubicBezTo>
                        <a:pt x="3" y="124"/>
                        <a:pt x="3" y="124"/>
                        <a:pt x="3" y="124"/>
                      </a:cubicBezTo>
                      <a:cubicBezTo>
                        <a:pt x="5" y="125"/>
                        <a:pt x="2" y="132"/>
                        <a:pt x="5" y="131"/>
                      </a:cubicBezTo>
                      <a:cubicBezTo>
                        <a:pt x="6" y="128"/>
                        <a:pt x="4" y="126"/>
                        <a:pt x="5" y="123"/>
                      </a:cubicBezTo>
                      <a:cubicBezTo>
                        <a:pt x="5" y="126"/>
                        <a:pt x="5" y="126"/>
                        <a:pt x="5" y="126"/>
                      </a:cubicBezTo>
                      <a:cubicBezTo>
                        <a:pt x="5" y="124"/>
                        <a:pt x="10" y="123"/>
                        <a:pt x="7" y="118"/>
                      </a:cubicBezTo>
                      <a:cubicBezTo>
                        <a:pt x="6" y="116"/>
                        <a:pt x="6" y="117"/>
                        <a:pt x="5" y="117"/>
                      </a:cubicBezTo>
                      <a:cubicBezTo>
                        <a:pt x="4" y="112"/>
                        <a:pt x="3" y="110"/>
                        <a:pt x="3" y="107"/>
                      </a:cubicBezTo>
                      <a:cubicBezTo>
                        <a:pt x="5" y="107"/>
                        <a:pt x="3" y="100"/>
                        <a:pt x="6" y="104"/>
                      </a:cubicBezTo>
                      <a:cubicBezTo>
                        <a:pt x="4" y="106"/>
                        <a:pt x="4" y="114"/>
                        <a:pt x="7" y="116"/>
                      </a:cubicBezTo>
                      <a:cubicBezTo>
                        <a:pt x="10" y="114"/>
                        <a:pt x="6" y="120"/>
                        <a:pt x="9" y="122"/>
                      </a:cubicBezTo>
                      <a:cubicBezTo>
                        <a:pt x="9" y="117"/>
                        <a:pt x="12" y="117"/>
                        <a:pt x="14" y="117"/>
                      </a:cubicBezTo>
                      <a:cubicBezTo>
                        <a:pt x="14" y="115"/>
                        <a:pt x="13" y="114"/>
                        <a:pt x="13" y="113"/>
                      </a:cubicBezTo>
                      <a:cubicBezTo>
                        <a:pt x="11" y="113"/>
                        <a:pt x="11" y="115"/>
                        <a:pt x="10" y="115"/>
                      </a:cubicBezTo>
                      <a:cubicBezTo>
                        <a:pt x="10" y="110"/>
                        <a:pt x="9" y="105"/>
                        <a:pt x="7" y="102"/>
                      </a:cubicBezTo>
                      <a:cubicBezTo>
                        <a:pt x="8" y="100"/>
                        <a:pt x="10" y="101"/>
                        <a:pt x="10" y="103"/>
                      </a:cubicBezTo>
                      <a:cubicBezTo>
                        <a:pt x="10" y="97"/>
                        <a:pt x="10" y="91"/>
                        <a:pt x="10" y="85"/>
                      </a:cubicBezTo>
                      <a:cubicBezTo>
                        <a:pt x="8" y="89"/>
                        <a:pt x="10" y="79"/>
                        <a:pt x="7" y="81"/>
                      </a:cubicBezTo>
                      <a:cubicBezTo>
                        <a:pt x="7" y="84"/>
                        <a:pt x="5" y="87"/>
                        <a:pt x="3" y="85"/>
                      </a:cubicBezTo>
                      <a:cubicBezTo>
                        <a:pt x="4" y="83"/>
                        <a:pt x="5" y="85"/>
                        <a:pt x="5" y="84"/>
                      </a:cubicBezTo>
                      <a:cubicBezTo>
                        <a:pt x="4" y="82"/>
                        <a:pt x="8" y="81"/>
                        <a:pt x="5" y="78"/>
                      </a:cubicBezTo>
                      <a:cubicBezTo>
                        <a:pt x="6" y="84"/>
                        <a:pt x="9" y="79"/>
                        <a:pt x="11" y="80"/>
                      </a:cubicBezTo>
                      <a:cubicBezTo>
                        <a:pt x="10" y="76"/>
                        <a:pt x="13" y="81"/>
                        <a:pt x="13" y="77"/>
                      </a:cubicBezTo>
                      <a:cubicBezTo>
                        <a:pt x="11" y="73"/>
                        <a:pt x="10" y="68"/>
                        <a:pt x="10" y="64"/>
                      </a:cubicBezTo>
                      <a:cubicBezTo>
                        <a:pt x="12" y="58"/>
                        <a:pt x="10" y="50"/>
                        <a:pt x="10" y="45"/>
                      </a:cubicBezTo>
                      <a:cubicBezTo>
                        <a:pt x="11" y="42"/>
                        <a:pt x="14" y="44"/>
                        <a:pt x="14" y="41"/>
                      </a:cubicBezTo>
                      <a:cubicBezTo>
                        <a:pt x="14" y="38"/>
                        <a:pt x="11" y="44"/>
                        <a:pt x="12" y="39"/>
                      </a:cubicBezTo>
                      <a:cubicBezTo>
                        <a:pt x="13" y="39"/>
                        <a:pt x="13" y="39"/>
                        <a:pt x="13" y="39"/>
                      </a:cubicBezTo>
                      <a:cubicBezTo>
                        <a:pt x="12" y="38"/>
                        <a:pt x="15" y="31"/>
                        <a:pt x="11" y="29"/>
                      </a:cubicBezTo>
                      <a:cubicBezTo>
                        <a:pt x="14" y="31"/>
                        <a:pt x="14" y="31"/>
                        <a:pt x="14" y="31"/>
                      </a:cubicBezTo>
                      <a:cubicBezTo>
                        <a:pt x="14" y="30"/>
                        <a:pt x="13" y="29"/>
                        <a:pt x="13" y="28"/>
                      </a:cubicBezTo>
                      <a:cubicBezTo>
                        <a:pt x="14" y="28"/>
                        <a:pt x="15" y="27"/>
                        <a:pt x="15" y="29"/>
                      </a:cubicBezTo>
                      <a:cubicBezTo>
                        <a:pt x="17" y="26"/>
                        <a:pt x="15" y="22"/>
                        <a:pt x="15" y="19"/>
                      </a:cubicBezTo>
                      <a:cubicBezTo>
                        <a:pt x="13" y="21"/>
                        <a:pt x="13" y="21"/>
                        <a:pt x="13" y="21"/>
                      </a:cubicBezTo>
                      <a:cubicBezTo>
                        <a:pt x="12" y="16"/>
                        <a:pt x="14" y="12"/>
                        <a:pt x="13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4" y="4"/>
                        <a:pt x="14" y="4"/>
                        <a:pt x="14" y="4"/>
                      </a:cubicBezTo>
                      <a:cubicBezTo>
                        <a:pt x="15" y="5"/>
                        <a:pt x="16" y="2"/>
                        <a:pt x="15" y="0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8" y="10"/>
                        <a:pt x="17" y="6"/>
                        <a:pt x="15" y="7"/>
                      </a:cubicBezTo>
                      <a:cubicBezTo>
                        <a:pt x="14" y="8"/>
                        <a:pt x="15" y="13"/>
                        <a:pt x="16" y="14"/>
                      </a:cubicBezTo>
                      <a:cubicBezTo>
                        <a:pt x="16" y="12"/>
                        <a:pt x="16" y="12"/>
                        <a:pt x="15" y="11"/>
                      </a:cubicBezTo>
                      <a:cubicBezTo>
                        <a:pt x="18" y="10"/>
                        <a:pt x="17" y="13"/>
                        <a:pt x="19" y="14"/>
                      </a:cubicBezTo>
                      <a:cubicBezTo>
                        <a:pt x="19" y="13"/>
                        <a:pt x="20" y="12"/>
                        <a:pt x="19" y="12"/>
                      </a:cubicBezTo>
                      <a:cubicBezTo>
                        <a:pt x="20" y="14"/>
                        <a:pt x="20" y="16"/>
                        <a:pt x="20" y="19"/>
                      </a:cubicBezTo>
                      <a:cubicBezTo>
                        <a:pt x="19" y="17"/>
                        <a:pt x="19" y="20"/>
                        <a:pt x="18" y="19"/>
                      </a:cubicBezTo>
                      <a:cubicBezTo>
                        <a:pt x="20" y="19"/>
                        <a:pt x="21" y="23"/>
                        <a:pt x="20" y="27"/>
                      </a:cubicBezTo>
                      <a:cubicBezTo>
                        <a:pt x="18" y="29"/>
                        <a:pt x="22" y="34"/>
                        <a:pt x="21" y="39"/>
                      </a:cubicBezTo>
                      <a:cubicBezTo>
                        <a:pt x="19" y="37"/>
                        <a:pt x="17" y="34"/>
                        <a:pt x="17" y="32"/>
                      </a:cubicBezTo>
                      <a:cubicBezTo>
                        <a:pt x="16" y="34"/>
                        <a:pt x="17" y="35"/>
                        <a:pt x="16" y="38"/>
                      </a:cubicBezTo>
                      <a:cubicBezTo>
                        <a:pt x="17" y="39"/>
                        <a:pt x="19" y="40"/>
                        <a:pt x="20" y="44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20" y="48"/>
                        <a:pt x="22" y="48"/>
                        <a:pt x="21" y="52"/>
                      </a:cubicBezTo>
                      <a:cubicBezTo>
                        <a:pt x="21" y="59"/>
                        <a:pt x="21" y="67"/>
                        <a:pt x="20" y="73"/>
                      </a:cubicBezTo>
                      <a:cubicBezTo>
                        <a:pt x="19" y="73"/>
                        <a:pt x="19" y="73"/>
                        <a:pt x="19" y="73"/>
                      </a:cubicBezTo>
                      <a:cubicBezTo>
                        <a:pt x="22" y="76"/>
                        <a:pt x="20" y="84"/>
                        <a:pt x="21" y="88"/>
                      </a:cubicBezTo>
                      <a:cubicBezTo>
                        <a:pt x="20" y="95"/>
                        <a:pt x="23" y="104"/>
                        <a:pt x="20" y="108"/>
                      </a:cubicBezTo>
                      <a:cubicBezTo>
                        <a:pt x="21" y="120"/>
                        <a:pt x="23" y="132"/>
                        <a:pt x="22" y="145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1" y="145"/>
                        <a:pt x="19" y="144"/>
                        <a:pt x="19" y="147"/>
                      </a:cubicBezTo>
                      <a:cubicBezTo>
                        <a:pt x="21" y="144"/>
                        <a:pt x="21" y="150"/>
                        <a:pt x="23" y="152"/>
                      </a:cubicBezTo>
                      <a:cubicBezTo>
                        <a:pt x="21" y="157"/>
                        <a:pt x="23" y="165"/>
                        <a:pt x="24" y="170"/>
                      </a:cubicBezTo>
                      <a:cubicBezTo>
                        <a:pt x="23" y="171"/>
                        <a:pt x="23" y="171"/>
                        <a:pt x="23" y="171"/>
                      </a:cubicBezTo>
                      <a:cubicBezTo>
                        <a:pt x="25" y="176"/>
                        <a:pt x="23" y="182"/>
                        <a:pt x="23" y="189"/>
                      </a:cubicBezTo>
                      <a:cubicBezTo>
                        <a:pt x="22" y="190"/>
                        <a:pt x="21" y="191"/>
                        <a:pt x="21" y="193"/>
                      </a:cubicBezTo>
                      <a:cubicBezTo>
                        <a:pt x="23" y="196"/>
                        <a:pt x="23" y="198"/>
                        <a:pt x="24" y="204"/>
                      </a:cubicBezTo>
                      <a:cubicBezTo>
                        <a:pt x="24" y="207"/>
                        <a:pt x="24" y="214"/>
                        <a:pt x="23" y="218"/>
                      </a:cubicBezTo>
                      <a:cubicBezTo>
                        <a:pt x="26" y="232"/>
                        <a:pt x="24" y="247"/>
                        <a:pt x="26" y="262"/>
                      </a:cubicBezTo>
                      <a:cubicBezTo>
                        <a:pt x="24" y="263"/>
                        <a:pt x="24" y="263"/>
                        <a:pt x="24" y="263"/>
                      </a:cubicBezTo>
                      <a:cubicBezTo>
                        <a:pt x="28" y="278"/>
                        <a:pt x="25" y="295"/>
                        <a:pt x="27" y="308"/>
                      </a:cubicBezTo>
                      <a:cubicBezTo>
                        <a:pt x="24" y="307"/>
                        <a:pt x="24" y="307"/>
                        <a:pt x="24" y="307"/>
                      </a:cubicBezTo>
                      <a:cubicBezTo>
                        <a:pt x="23" y="311"/>
                        <a:pt x="24" y="316"/>
                        <a:pt x="27" y="315"/>
                      </a:cubicBezTo>
                      <a:cubicBezTo>
                        <a:pt x="26" y="319"/>
                        <a:pt x="28" y="324"/>
                        <a:pt x="26" y="327"/>
                      </a:cubicBezTo>
                      <a:cubicBezTo>
                        <a:pt x="25" y="331"/>
                        <a:pt x="27" y="332"/>
                        <a:pt x="27" y="335"/>
                      </a:cubicBezTo>
                      <a:cubicBezTo>
                        <a:pt x="26" y="343"/>
                        <a:pt x="26" y="346"/>
                        <a:pt x="27" y="354"/>
                      </a:cubicBezTo>
                      <a:cubicBezTo>
                        <a:pt x="27" y="352"/>
                        <a:pt x="27" y="352"/>
                        <a:pt x="27" y="352"/>
                      </a:cubicBezTo>
                      <a:cubicBezTo>
                        <a:pt x="27" y="351"/>
                        <a:pt x="25" y="351"/>
                        <a:pt x="25" y="353"/>
                      </a:cubicBezTo>
                      <a:cubicBezTo>
                        <a:pt x="26" y="356"/>
                        <a:pt x="24" y="363"/>
                        <a:pt x="28" y="360"/>
                      </a:cubicBezTo>
                      <a:cubicBezTo>
                        <a:pt x="26" y="368"/>
                        <a:pt x="29" y="379"/>
                        <a:pt x="27" y="387"/>
                      </a:cubicBezTo>
                      <a:cubicBezTo>
                        <a:pt x="28" y="386"/>
                        <a:pt x="28" y="388"/>
                        <a:pt x="29" y="389"/>
                      </a:cubicBezTo>
                      <a:cubicBezTo>
                        <a:pt x="29" y="396"/>
                        <a:pt x="27" y="404"/>
                        <a:pt x="28" y="409"/>
                      </a:cubicBezTo>
                      <a:cubicBezTo>
                        <a:pt x="28" y="410"/>
                        <a:pt x="27" y="407"/>
                        <a:pt x="27" y="410"/>
                      </a:cubicBezTo>
                      <a:cubicBezTo>
                        <a:pt x="27" y="412"/>
                        <a:pt x="28" y="410"/>
                        <a:pt x="28" y="413"/>
                      </a:cubicBezTo>
                      <a:cubicBezTo>
                        <a:pt x="30" y="424"/>
                        <a:pt x="26" y="436"/>
                        <a:pt x="27" y="446"/>
                      </a:cubicBezTo>
                      <a:cubicBezTo>
                        <a:pt x="29" y="465"/>
                        <a:pt x="28" y="484"/>
                        <a:pt x="28" y="502"/>
                      </a:cubicBezTo>
                      <a:cubicBezTo>
                        <a:pt x="27" y="502"/>
                        <a:pt x="27" y="502"/>
                        <a:pt x="27" y="502"/>
                      </a:cubicBezTo>
                      <a:cubicBezTo>
                        <a:pt x="30" y="508"/>
                        <a:pt x="25" y="516"/>
                        <a:pt x="29" y="520"/>
                      </a:cubicBezTo>
                      <a:cubicBezTo>
                        <a:pt x="28" y="522"/>
                        <a:pt x="28" y="526"/>
                        <a:pt x="27" y="525"/>
                      </a:cubicBezTo>
                      <a:cubicBezTo>
                        <a:pt x="29" y="529"/>
                        <a:pt x="25" y="538"/>
                        <a:pt x="28" y="545"/>
                      </a:cubicBezTo>
                      <a:cubicBezTo>
                        <a:pt x="28" y="544"/>
                        <a:pt x="28" y="544"/>
                        <a:pt x="27" y="543"/>
                      </a:cubicBezTo>
                      <a:cubicBezTo>
                        <a:pt x="26" y="550"/>
                        <a:pt x="28" y="556"/>
                        <a:pt x="26" y="563"/>
                      </a:cubicBezTo>
                      <a:cubicBezTo>
                        <a:pt x="26" y="563"/>
                        <a:pt x="26" y="561"/>
                        <a:pt x="25" y="561"/>
                      </a:cubicBezTo>
                      <a:cubicBezTo>
                        <a:pt x="24" y="564"/>
                        <a:pt x="28" y="568"/>
                        <a:pt x="25" y="569"/>
                      </a:cubicBezTo>
                      <a:cubicBezTo>
                        <a:pt x="25" y="571"/>
                        <a:pt x="27" y="570"/>
                        <a:pt x="26" y="569"/>
                      </a:cubicBezTo>
                      <a:cubicBezTo>
                        <a:pt x="25" y="585"/>
                        <a:pt x="27" y="602"/>
                        <a:pt x="28" y="619"/>
                      </a:cubicBezTo>
                      <a:cubicBezTo>
                        <a:pt x="26" y="631"/>
                        <a:pt x="22" y="620"/>
                        <a:pt x="25" y="629"/>
                      </a:cubicBezTo>
                      <a:cubicBezTo>
                        <a:pt x="24" y="630"/>
                        <a:pt x="26" y="630"/>
                        <a:pt x="25" y="630"/>
                      </a:cubicBezTo>
                      <a:cubicBezTo>
                        <a:pt x="26" y="633"/>
                        <a:pt x="22" y="635"/>
                        <a:pt x="23" y="638"/>
                      </a:cubicBezTo>
                      <a:cubicBezTo>
                        <a:pt x="26" y="637"/>
                        <a:pt x="25" y="640"/>
                        <a:pt x="26" y="640"/>
                      </a:cubicBezTo>
                      <a:cubicBezTo>
                        <a:pt x="25" y="647"/>
                        <a:pt x="23" y="648"/>
                        <a:pt x="24" y="654"/>
                      </a:cubicBezTo>
                      <a:cubicBezTo>
                        <a:pt x="23" y="654"/>
                        <a:pt x="23" y="654"/>
                        <a:pt x="23" y="654"/>
                      </a:cubicBezTo>
                      <a:cubicBezTo>
                        <a:pt x="26" y="661"/>
                        <a:pt x="25" y="668"/>
                        <a:pt x="28" y="674"/>
                      </a:cubicBezTo>
                      <a:cubicBezTo>
                        <a:pt x="29" y="711"/>
                        <a:pt x="31" y="747"/>
                        <a:pt x="31" y="783"/>
                      </a:cubicBezTo>
                      <a:cubicBezTo>
                        <a:pt x="31" y="819"/>
                        <a:pt x="32" y="854"/>
                        <a:pt x="30" y="890"/>
                      </a:cubicBezTo>
                      <a:cubicBezTo>
                        <a:pt x="27" y="899"/>
                        <a:pt x="27" y="899"/>
                        <a:pt x="29" y="909"/>
                      </a:cubicBezTo>
                      <a:cubicBezTo>
                        <a:pt x="28" y="908"/>
                        <a:pt x="28" y="908"/>
                        <a:pt x="28" y="908"/>
                      </a:cubicBezTo>
                      <a:cubicBezTo>
                        <a:pt x="30" y="909"/>
                        <a:pt x="28" y="915"/>
                        <a:pt x="30" y="916"/>
                      </a:cubicBezTo>
                      <a:cubicBezTo>
                        <a:pt x="30" y="929"/>
                        <a:pt x="30" y="942"/>
                        <a:pt x="30" y="956"/>
                      </a:cubicBezTo>
                      <a:cubicBezTo>
                        <a:pt x="30" y="953"/>
                        <a:pt x="28" y="952"/>
                        <a:pt x="28" y="955"/>
                      </a:cubicBezTo>
                      <a:cubicBezTo>
                        <a:pt x="30" y="958"/>
                        <a:pt x="30" y="958"/>
                        <a:pt x="30" y="958"/>
                      </a:cubicBezTo>
                      <a:cubicBezTo>
                        <a:pt x="29" y="958"/>
                        <a:pt x="29" y="958"/>
                        <a:pt x="29" y="958"/>
                      </a:cubicBezTo>
                      <a:cubicBezTo>
                        <a:pt x="29" y="960"/>
                        <a:pt x="31" y="962"/>
                        <a:pt x="31" y="960"/>
                      </a:cubicBezTo>
                      <a:cubicBezTo>
                        <a:pt x="33" y="995"/>
                        <a:pt x="29" y="1029"/>
                        <a:pt x="29" y="1063"/>
                      </a:cubicBezTo>
                      <a:cubicBezTo>
                        <a:pt x="28" y="1071"/>
                        <a:pt x="29" y="1083"/>
                        <a:pt x="30" y="1091"/>
                      </a:cubicBezTo>
                      <a:cubicBezTo>
                        <a:pt x="27" y="1117"/>
                        <a:pt x="24" y="1141"/>
                        <a:pt x="26" y="1167"/>
                      </a:cubicBezTo>
                      <a:cubicBezTo>
                        <a:pt x="26" y="1167"/>
                        <a:pt x="20" y="1164"/>
                        <a:pt x="19" y="115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rgbClr val="00683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15" name="Freeform 344"/>
                <p:cNvSpPr>
                  <a:spLocks/>
                </p:cNvSpPr>
                <p:nvPr/>
              </p:nvSpPr>
              <p:spPr bwMode="auto">
                <a:xfrm rot="10800000">
                  <a:off x="738561" y="4876798"/>
                  <a:ext cx="68978" cy="474725"/>
                </a:xfrm>
                <a:custGeom>
                  <a:avLst/>
                  <a:gdLst>
                    <a:gd name="T0" fmla="*/ 37624 w 33"/>
                    <a:gd name="T1" fmla="*/ 421029 h 1167"/>
                    <a:gd name="T2" fmla="*/ 37624 w 33"/>
                    <a:gd name="T3" fmla="*/ 407198 h 1167"/>
                    <a:gd name="T4" fmla="*/ 25083 w 33"/>
                    <a:gd name="T5" fmla="*/ 379129 h 1167"/>
                    <a:gd name="T6" fmla="*/ 27173 w 33"/>
                    <a:gd name="T7" fmla="*/ 368959 h 1167"/>
                    <a:gd name="T8" fmla="*/ 31354 w 33"/>
                    <a:gd name="T9" fmla="*/ 338450 h 1167"/>
                    <a:gd name="T10" fmla="*/ 31354 w 33"/>
                    <a:gd name="T11" fmla="*/ 328280 h 1167"/>
                    <a:gd name="T12" fmla="*/ 25083 w 33"/>
                    <a:gd name="T13" fmla="*/ 311195 h 1167"/>
                    <a:gd name="T14" fmla="*/ 27173 w 33"/>
                    <a:gd name="T15" fmla="*/ 296957 h 1167"/>
                    <a:gd name="T16" fmla="*/ 31354 w 33"/>
                    <a:gd name="T17" fmla="*/ 288415 h 1167"/>
                    <a:gd name="T18" fmla="*/ 25083 w 33"/>
                    <a:gd name="T19" fmla="*/ 281499 h 1167"/>
                    <a:gd name="T20" fmla="*/ 18812 w 33"/>
                    <a:gd name="T21" fmla="*/ 264821 h 1167"/>
                    <a:gd name="T22" fmla="*/ 20902 w 33"/>
                    <a:gd name="T23" fmla="*/ 255058 h 1167"/>
                    <a:gd name="T24" fmla="*/ 14632 w 33"/>
                    <a:gd name="T25" fmla="*/ 245295 h 1167"/>
                    <a:gd name="T26" fmla="*/ 18812 w 33"/>
                    <a:gd name="T27" fmla="*/ 232684 h 1167"/>
                    <a:gd name="T28" fmla="*/ 16722 w 33"/>
                    <a:gd name="T29" fmla="*/ 218447 h 1167"/>
                    <a:gd name="T30" fmla="*/ 20902 w 33"/>
                    <a:gd name="T31" fmla="*/ 201361 h 1167"/>
                    <a:gd name="T32" fmla="*/ 16722 w 33"/>
                    <a:gd name="T33" fmla="*/ 194039 h 1167"/>
                    <a:gd name="T34" fmla="*/ 20902 w 33"/>
                    <a:gd name="T35" fmla="*/ 187124 h 1167"/>
                    <a:gd name="T36" fmla="*/ 16722 w 33"/>
                    <a:gd name="T37" fmla="*/ 181022 h 1167"/>
                    <a:gd name="T38" fmla="*/ 16722 w 33"/>
                    <a:gd name="T39" fmla="*/ 178174 h 1167"/>
                    <a:gd name="T40" fmla="*/ 16722 w 33"/>
                    <a:gd name="T41" fmla="*/ 170039 h 1167"/>
                    <a:gd name="T42" fmla="*/ 14632 w 33"/>
                    <a:gd name="T43" fmla="*/ 146038 h 1167"/>
                    <a:gd name="T44" fmla="*/ 14632 w 33"/>
                    <a:gd name="T45" fmla="*/ 136682 h 1167"/>
                    <a:gd name="T46" fmla="*/ 14632 w 33"/>
                    <a:gd name="T47" fmla="*/ 128546 h 1167"/>
                    <a:gd name="T48" fmla="*/ 14632 w 33"/>
                    <a:gd name="T49" fmla="*/ 108613 h 1167"/>
                    <a:gd name="T50" fmla="*/ 27173 w 33"/>
                    <a:gd name="T51" fmla="*/ 104138 h 1167"/>
                    <a:gd name="T52" fmla="*/ 16722 w 33"/>
                    <a:gd name="T53" fmla="*/ 97223 h 1167"/>
                    <a:gd name="T54" fmla="*/ 4180 w 33"/>
                    <a:gd name="T55" fmla="*/ 91528 h 1167"/>
                    <a:gd name="T56" fmla="*/ 8361 w 33"/>
                    <a:gd name="T57" fmla="*/ 82172 h 1167"/>
                    <a:gd name="T58" fmla="*/ 4180 w 33"/>
                    <a:gd name="T59" fmla="*/ 79324 h 1167"/>
                    <a:gd name="T60" fmla="*/ 6271 w 33"/>
                    <a:gd name="T61" fmla="*/ 75256 h 1167"/>
                    <a:gd name="T62" fmla="*/ 16722 w 33"/>
                    <a:gd name="T63" fmla="*/ 68341 h 1167"/>
                    <a:gd name="T64" fmla="*/ 8361 w 33"/>
                    <a:gd name="T65" fmla="*/ 60612 h 1167"/>
                    <a:gd name="T66" fmla="*/ 12541 w 33"/>
                    <a:gd name="T67" fmla="*/ 56951 h 1167"/>
                    <a:gd name="T68" fmla="*/ 6271 w 33"/>
                    <a:gd name="T69" fmla="*/ 50442 h 1167"/>
                    <a:gd name="T70" fmla="*/ 6271 w 33"/>
                    <a:gd name="T71" fmla="*/ 43527 h 1167"/>
                    <a:gd name="T72" fmla="*/ 20902 w 33"/>
                    <a:gd name="T73" fmla="*/ 46781 h 1167"/>
                    <a:gd name="T74" fmla="*/ 10451 w 33"/>
                    <a:gd name="T75" fmla="*/ 34170 h 1167"/>
                    <a:gd name="T76" fmla="*/ 29263 w 33"/>
                    <a:gd name="T77" fmla="*/ 16678 h 1167"/>
                    <a:gd name="T78" fmla="*/ 31354 w 33"/>
                    <a:gd name="T79" fmla="*/ 11797 h 1167"/>
                    <a:gd name="T80" fmla="*/ 31354 w 33"/>
                    <a:gd name="T81" fmla="*/ 0 h 1167"/>
                    <a:gd name="T82" fmla="*/ 39715 w 33"/>
                    <a:gd name="T83" fmla="*/ 4881 h 1167"/>
                    <a:gd name="T84" fmla="*/ 33444 w 33"/>
                    <a:gd name="T85" fmla="*/ 15458 h 1167"/>
                    <a:gd name="T86" fmla="*/ 43895 w 33"/>
                    <a:gd name="T87" fmla="*/ 35798 h 1167"/>
                    <a:gd name="T88" fmla="*/ 50166 w 33"/>
                    <a:gd name="T89" fmla="*/ 69154 h 1167"/>
                    <a:gd name="T90" fmla="*/ 54346 w 33"/>
                    <a:gd name="T91" fmla="*/ 106579 h 1167"/>
                    <a:gd name="T92" fmla="*/ 56437 w 33"/>
                    <a:gd name="T93" fmla="*/ 136275 h 1167"/>
                    <a:gd name="T94" fmla="*/ 60617 w 33"/>
                    <a:gd name="T95" fmla="*/ 158242 h 1167"/>
                    <a:gd name="T96" fmla="*/ 56437 w 33"/>
                    <a:gd name="T97" fmla="*/ 204209 h 1167"/>
                    <a:gd name="T98" fmla="*/ 52256 w 33"/>
                    <a:gd name="T99" fmla="*/ 228210 h 1167"/>
                    <a:gd name="T100" fmla="*/ 48076 w 33"/>
                    <a:gd name="T101" fmla="*/ 259533 h 1167"/>
                    <a:gd name="T102" fmla="*/ 62707 w 33"/>
                    <a:gd name="T103" fmla="*/ 362044 h 1167"/>
                    <a:gd name="T104" fmla="*/ 62707 w 33"/>
                    <a:gd name="T105" fmla="*/ 389706 h 1167"/>
                    <a:gd name="T106" fmla="*/ 39715 w 33"/>
                    <a:gd name="T107" fmla="*/ 469030 h 1167"/>
                    <a:gd name="T108" fmla="*/ 0 60000 65536"/>
                    <a:gd name="T109" fmla="*/ 0 60000 65536"/>
                    <a:gd name="T110" fmla="*/ 0 60000 65536"/>
                    <a:gd name="T111" fmla="*/ 0 60000 65536"/>
                    <a:gd name="T112" fmla="*/ 0 60000 65536"/>
                    <a:gd name="T113" fmla="*/ 0 60000 65536"/>
                    <a:gd name="T114" fmla="*/ 0 60000 65536"/>
                    <a:gd name="T115" fmla="*/ 0 60000 65536"/>
                    <a:gd name="T116" fmla="*/ 0 60000 65536"/>
                    <a:gd name="T117" fmla="*/ 0 60000 65536"/>
                    <a:gd name="T118" fmla="*/ 0 60000 65536"/>
                    <a:gd name="T119" fmla="*/ 0 60000 65536"/>
                    <a:gd name="T120" fmla="*/ 0 60000 65536"/>
                    <a:gd name="T121" fmla="*/ 0 60000 65536"/>
                    <a:gd name="T122" fmla="*/ 0 60000 65536"/>
                    <a:gd name="T123" fmla="*/ 0 60000 65536"/>
                    <a:gd name="T124" fmla="*/ 0 60000 65536"/>
                    <a:gd name="T125" fmla="*/ 0 60000 65536"/>
                    <a:gd name="T126" fmla="*/ 0 60000 65536"/>
                    <a:gd name="T127" fmla="*/ 0 60000 65536"/>
                    <a:gd name="T128" fmla="*/ 0 60000 65536"/>
                    <a:gd name="T129" fmla="*/ 0 60000 65536"/>
                    <a:gd name="T130" fmla="*/ 0 60000 65536"/>
                    <a:gd name="T131" fmla="*/ 0 60000 65536"/>
                    <a:gd name="T132" fmla="*/ 0 60000 65536"/>
                    <a:gd name="T133" fmla="*/ 0 60000 65536"/>
                    <a:gd name="T134" fmla="*/ 0 60000 65536"/>
                    <a:gd name="T135" fmla="*/ 0 60000 65536"/>
                    <a:gd name="T136" fmla="*/ 0 60000 65536"/>
                    <a:gd name="T137" fmla="*/ 0 60000 65536"/>
                    <a:gd name="T138" fmla="*/ 0 60000 65536"/>
                    <a:gd name="T139" fmla="*/ 0 60000 65536"/>
                    <a:gd name="T140" fmla="*/ 0 60000 65536"/>
                    <a:gd name="T141" fmla="*/ 0 60000 65536"/>
                    <a:gd name="T142" fmla="*/ 0 60000 65536"/>
                    <a:gd name="T143" fmla="*/ 0 60000 65536"/>
                    <a:gd name="T144" fmla="*/ 0 60000 65536"/>
                    <a:gd name="T145" fmla="*/ 0 60000 65536"/>
                    <a:gd name="T146" fmla="*/ 0 60000 65536"/>
                    <a:gd name="T147" fmla="*/ 0 60000 65536"/>
                    <a:gd name="T148" fmla="*/ 0 60000 65536"/>
                    <a:gd name="T149" fmla="*/ 0 60000 65536"/>
                    <a:gd name="T150" fmla="*/ 0 60000 65536"/>
                    <a:gd name="T151" fmla="*/ 0 60000 65536"/>
                    <a:gd name="T152" fmla="*/ 0 60000 65536"/>
                    <a:gd name="T153" fmla="*/ 0 60000 65536"/>
                    <a:gd name="T154" fmla="*/ 0 60000 65536"/>
                    <a:gd name="T155" fmla="*/ 0 60000 65536"/>
                    <a:gd name="T156" fmla="*/ 0 60000 65536"/>
                    <a:gd name="T157" fmla="*/ 0 60000 65536"/>
                    <a:gd name="T158" fmla="*/ 0 60000 65536"/>
                    <a:gd name="T159" fmla="*/ 0 60000 65536"/>
                    <a:gd name="T160" fmla="*/ 0 60000 65536"/>
                    <a:gd name="T161" fmla="*/ 0 60000 65536"/>
                    <a:gd name="T162" fmla="*/ 0 w 33"/>
                    <a:gd name="T163" fmla="*/ 0 h 1167"/>
                    <a:gd name="T164" fmla="*/ 33 w 33"/>
                    <a:gd name="T165" fmla="*/ 1167 h 1167"/>
                  </a:gdLst>
                  <a:ahLst/>
                  <a:cxnLst>
                    <a:cxn ang="T108">
                      <a:pos x="T0" y="T1"/>
                    </a:cxn>
                    <a:cxn ang="T109">
                      <a:pos x="T2" y="T3"/>
                    </a:cxn>
                    <a:cxn ang="T110">
                      <a:pos x="T4" y="T5"/>
                    </a:cxn>
                    <a:cxn ang="T111">
                      <a:pos x="T6" y="T7"/>
                    </a:cxn>
                    <a:cxn ang="T112">
                      <a:pos x="T8" y="T9"/>
                    </a:cxn>
                    <a:cxn ang="T113">
                      <a:pos x="T10" y="T11"/>
                    </a:cxn>
                    <a:cxn ang="T114">
                      <a:pos x="T12" y="T13"/>
                    </a:cxn>
                    <a:cxn ang="T115">
                      <a:pos x="T14" y="T15"/>
                    </a:cxn>
                    <a:cxn ang="T116">
                      <a:pos x="T16" y="T17"/>
                    </a:cxn>
                    <a:cxn ang="T117">
                      <a:pos x="T18" y="T19"/>
                    </a:cxn>
                    <a:cxn ang="T118">
                      <a:pos x="T20" y="T21"/>
                    </a:cxn>
                    <a:cxn ang="T119">
                      <a:pos x="T22" y="T23"/>
                    </a:cxn>
                    <a:cxn ang="T120">
                      <a:pos x="T24" y="T25"/>
                    </a:cxn>
                    <a:cxn ang="T121">
                      <a:pos x="T26" y="T27"/>
                    </a:cxn>
                    <a:cxn ang="T122">
                      <a:pos x="T28" y="T29"/>
                    </a:cxn>
                    <a:cxn ang="T123">
                      <a:pos x="T30" y="T31"/>
                    </a:cxn>
                    <a:cxn ang="T124">
                      <a:pos x="T32" y="T33"/>
                    </a:cxn>
                    <a:cxn ang="T125">
                      <a:pos x="T34" y="T35"/>
                    </a:cxn>
                    <a:cxn ang="T126">
                      <a:pos x="T36" y="T37"/>
                    </a:cxn>
                    <a:cxn ang="T127">
                      <a:pos x="T38" y="T39"/>
                    </a:cxn>
                    <a:cxn ang="T128">
                      <a:pos x="T40" y="T41"/>
                    </a:cxn>
                    <a:cxn ang="T129">
                      <a:pos x="T42" y="T43"/>
                    </a:cxn>
                    <a:cxn ang="T130">
                      <a:pos x="T44" y="T45"/>
                    </a:cxn>
                    <a:cxn ang="T131">
                      <a:pos x="T46" y="T47"/>
                    </a:cxn>
                    <a:cxn ang="T132">
                      <a:pos x="T48" y="T49"/>
                    </a:cxn>
                    <a:cxn ang="T133">
                      <a:pos x="T50" y="T51"/>
                    </a:cxn>
                    <a:cxn ang="T134">
                      <a:pos x="T52" y="T53"/>
                    </a:cxn>
                    <a:cxn ang="T135">
                      <a:pos x="T54" y="T55"/>
                    </a:cxn>
                    <a:cxn ang="T136">
                      <a:pos x="T56" y="T57"/>
                    </a:cxn>
                    <a:cxn ang="T137">
                      <a:pos x="T58" y="T59"/>
                    </a:cxn>
                    <a:cxn ang="T138">
                      <a:pos x="T60" y="T61"/>
                    </a:cxn>
                    <a:cxn ang="T139">
                      <a:pos x="T62" y="T63"/>
                    </a:cxn>
                    <a:cxn ang="T140">
                      <a:pos x="T64" y="T65"/>
                    </a:cxn>
                    <a:cxn ang="T141">
                      <a:pos x="T66" y="T67"/>
                    </a:cxn>
                    <a:cxn ang="T142">
                      <a:pos x="T68" y="T69"/>
                    </a:cxn>
                    <a:cxn ang="T143">
                      <a:pos x="T70" y="T71"/>
                    </a:cxn>
                    <a:cxn ang="T144">
                      <a:pos x="T72" y="T73"/>
                    </a:cxn>
                    <a:cxn ang="T145">
                      <a:pos x="T74" y="T75"/>
                    </a:cxn>
                    <a:cxn ang="T146">
                      <a:pos x="T76" y="T77"/>
                    </a:cxn>
                    <a:cxn ang="T147">
                      <a:pos x="T78" y="T79"/>
                    </a:cxn>
                    <a:cxn ang="T148">
                      <a:pos x="T80" y="T81"/>
                    </a:cxn>
                    <a:cxn ang="T149">
                      <a:pos x="T82" y="T83"/>
                    </a:cxn>
                    <a:cxn ang="T150">
                      <a:pos x="T84" y="T85"/>
                    </a:cxn>
                    <a:cxn ang="T151">
                      <a:pos x="T86" y="T87"/>
                    </a:cxn>
                    <a:cxn ang="T152">
                      <a:pos x="T88" y="T89"/>
                    </a:cxn>
                    <a:cxn ang="T153">
                      <a:pos x="T90" y="T91"/>
                    </a:cxn>
                    <a:cxn ang="T154">
                      <a:pos x="T92" y="T93"/>
                    </a:cxn>
                    <a:cxn ang="T155">
                      <a:pos x="T94" y="T95"/>
                    </a:cxn>
                    <a:cxn ang="T156">
                      <a:pos x="T96" y="T97"/>
                    </a:cxn>
                    <a:cxn ang="T157">
                      <a:pos x="T98" y="T99"/>
                    </a:cxn>
                    <a:cxn ang="T158">
                      <a:pos x="T100" y="T101"/>
                    </a:cxn>
                    <a:cxn ang="T159">
                      <a:pos x="T102" y="T103"/>
                    </a:cxn>
                    <a:cxn ang="T160">
                      <a:pos x="T104" y="T105"/>
                    </a:cxn>
                    <a:cxn ang="T161">
                      <a:pos x="T106" y="T107"/>
                    </a:cxn>
                  </a:cxnLst>
                  <a:rect l="T162" t="T163" r="T164" b="T165"/>
                  <a:pathLst>
                    <a:path w="33" h="1167">
                      <a:moveTo>
                        <a:pt x="19" y="1153"/>
                      </a:moveTo>
                      <a:cubicBezTo>
                        <a:pt x="13" y="1139"/>
                        <a:pt x="19" y="1121"/>
                        <a:pt x="15" y="1105"/>
                      </a:cubicBezTo>
                      <a:cubicBezTo>
                        <a:pt x="15" y="1104"/>
                        <a:pt x="18" y="1106"/>
                        <a:pt x="17" y="1102"/>
                      </a:cubicBezTo>
                      <a:cubicBezTo>
                        <a:pt x="13" y="1087"/>
                        <a:pt x="16" y="1064"/>
                        <a:pt x="19" y="1046"/>
                      </a:cubicBezTo>
                      <a:cubicBezTo>
                        <a:pt x="20" y="1047"/>
                        <a:pt x="20" y="1047"/>
                        <a:pt x="20" y="1047"/>
                      </a:cubicBezTo>
                      <a:cubicBezTo>
                        <a:pt x="21" y="1043"/>
                        <a:pt x="18" y="1039"/>
                        <a:pt x="18" y="1035"/>
                      </a:cubicBezTo>
                      <a:cubicBezTo>
                        <a:pt x="19" y="1035"/>
                        <a:pt x="19" y="1037"/>
                        <a:pt x="20" y="1036"/>
                      </a:cubicBezTo>
                      <a:cubicBezTo>
                        <a:pt x="18" y="1035"/>
                        <a:pt x="19" y="1029"/>
                        <a:pt x="18" y="1028"/>
                      </a:cubicBezTo>
                      <a:cubicBezTo>
                        <a:pt x="18" y="1026"/>
                        <a:pt x="20" y="1026"/>
                        <a:pt x="20" y="1025"/>
                      </a:cubicBezTo>
                      <a:cubicBezTo>
                        <a:pt x="18" y="1022"/>
                        <a:pt x="18" y="1022"/>
                        <a:pt x="18" y="1022"/>
                      </a:cubicBezTo>
                      <a:cubicBezTo>
                        <a:pt x="14" y="1017"/>
                        <a:pt x="19" y="1008"/>
                        <a:pt x="16" y="1001"/>
                      </a:cubicBezTo>
                      <a:cubicBezTo>
                        <a:pt x="17" y="1001"/>
                        <a:pt x="17" y="1002"/>
                        <a:pt x="18" y="1001"/>
                      </a:cubicBezTo>
                      <a:cubicBezTo>
                        <a:pt x="15" y="988"/>
                        <a:pt x="15" y="973"/>
                        <a:pt x="14" y="958"/>
                      </a:cubicBezTo>
                      <a:cubicBezTo>
                        <a:pt x="15" y="959"/>
                        <a:pt x="16" y="959"/>
                        <a:pt x="17" y="959"/>
                      </a:cubicBezTo>
                      <a:cubicBezTo>
                        <a:pt x="15" y="958"/>
                        <a:pt x="14" y="954"/>
                        <a:pt x="14" y="950"/>
                      </a:cubicBezTo>
                      <a:cubicBezTo>
                        <a:pt x="16" y="948"/>
                        <a:pt x="12" y="943"/>
                        <a:pt x="13" y="939"/>
                      </a:cubicBezTo>
                      <a:cubicBezTo>
                        <a:pt x="14" y="939"/>
                        <a:pt x="14" y="939"/>
                        <a:pt x="14" y="939"/>
                      </a:cubicBezTo>
                      <a:cubicBezTo>
                        <a:pt x="12" y="936"/>
                        <a:pt x="15" y="934"/>
                        <a:pt x="12" y="932"/>
                      </a:cubicBezTo>
                      <a:cubicBezTo>
                        <a:pt x="14" y="929"/>
                        <a:pt x="14" y="929"/>
                        <a:pt x="14" y="929"/>
                      </a:cubicBezTo>
                      <a:cubicBezTo>
                        <a:pt x="11" y="928"/>
                        <a:pt x="16" y="925"/>
                        <a:pt x="14" y="922"/>
                      </a:cubicBezTo>
                      <a:cubicBezTo>
                        <a:pt x="13" y="922"/>
                        <a:pt x="13" y="922"/>
                        <a:pt x="13" y="922"/>
                      </a:cubicBezTo>
                      <a:cubicBezTo>
                        <a:pt x="13" y="920"/>
                        <a:pt x="14" y="918"/>
                        <a:pt x="14" y="916"/>
                      </a:cubicBezTo>
                      <a:cubicBezTo>
                        <a:pt x="14" y="916"/>
                        <a:pt x="14" y="916"/>
                        <a:pt x="14" y="916"/>
                      </a:cubicBezTo>
                      <a:cubicBezTo>
                        <a:pt x="13" y="910"/>
                        <a:pt x="15" y="907"/>
                        <a:pt x="13" y="907"/>
                      </a:cubicBezTo>
                      <a:cubicBezTo>
                        <a:pt x="15" y="905"/>
                        <a:pt x="13" y="912"/>
                        <a:pt x="16" y="909"/>
                      </a:cubicBezTo>
                      <a:cubicBezTo>
                        <a:pt x="14" y="891"/>
                        <a:pt x="14" y="872"/>
                        <a:pt x="14" y="854"/>
                      </a:cubicBezTo>
                      <a:cubicBezTo>
                        <a:pt x="15" y="851"/>
                        <a:pt x="15" y="850"/>
                        <a:pt x="16" y="850"/>
                      </a:cubicBezTo>
                      <a:cubicBezTo>
                        <a:pt x="16" y="848"/>
                        <a:pt x="16" y="843"/>
                        <a:pt x="15" y="841"/>
                      </a:cubicBezTo>
                      <a:cubicBezTo>
                        <a:pt x="15" y="842"/>
                        <a:pt x="16" y="840"/>
                        <a:pt x="16" y="839"/>
                      </a:cubicBezTo>
                      <a:cubicBezTo>
                        <a:pt x="17" y="836"/>
                        <a:pt x="13" y="835"/>
                        <a:pt x="15" y="832"/>
                      </a:cubicBezTo>
                      <a:cubicBezTo>
                        <a:pt x="15" y="833"/>
                        <a:pt x="16" y="833"/>
                        <a:pt x="17" y="833"/>
                      </a:cubicBezTo>
                      <a:cubicBezTo>
                        <a:pt x="15" y="830"/>
                        <a:pt x="15" y="826"/>
                        <a:pt x="15" y="822"/>
                      </a:cubicBezTo>
                      <a:cubicBezTo>
                        <a:pt x="15" y="822"/>
                        <a:pt x="15" y="823"/>
                        <a:pt x="16" y="823"/>
                      </a:cubicBezTo>
                      <a:cubicBezTo>
                        <a:pt x="14" y="819"/>
                        <a:pt x="16" y="816"/>
                        <a:pt x="15" y="812"/>
                      </a:cubicBezTo>
                      <a:cubicBezTo>
                        <a:pt x="16" y="814"/>
                        <a:pt x="16" y="814"/>
                        <a:pt x="16" y="814"/>
                      </a:cubicBezTo>
                      <a:cubicBezTo>
                        <a:pt x="18" y="808"/>
                        <a:pt x="14" y="812"/>
                        <a:pt x="15" y="807"/>
                      </a:cubicBezTo>
                      <a:cubicBezTo>
                        <a:pt x="15" y="808"/>
                        <a:pt x="16" y="808"/>
                        <a:pt x="16" y="808"/>
                      </a:cubicBezTo>
                      <a:cubicBezTo>
                        <a:pt x="14" y="803"/>
                        <a:pt x="14" y="796"/>
                        <a:pt x="14" y="791"/>
                      </a:cubicBezTo>
                      <a:cubicBezTo>
                        <a:pt x="14" y="791"/>
                        <a:pt x="14" y="791"/>
                        <a:pt x="14" y="791"/>
                      </a:cubicBezTo>
                      <a:cubicBezTo>
                        <a:pt x="14" y="786"/>
                        <a:pt x="15" y="781"/>
                        <a:pt x="14" y="776"/>
                      </a:cubicBezTo>
                      <a:cubicBezTo>
                        <a:pt x="14" y="774"/>
                        <a:pt x="17" y="776"/>
                        <a:pt x="16" y="771"/>
                      </a:cubicBezTo>
                      <a:cubicBezTo>
                        <a:pt x="14" y="771"/>
                        <a:pt x="15" y="762"/>
                        <a:pt x="12" y="765"/>
                      </a:cubicBezTo>
                      <a:cubicBezTo>
                        <a:pt x="13" y="761"/>
                        <a:pt x="14" y="753"/>
                        <a:pt x="13" y="750"/>
                      </a:cubicBezTo>
                      <a:cubicBezTo>
                        <a:pt x="14" y="752"/>
                        <a:pt x="16" y="748"/>
                        <a:pt x="16" y="752"/>
                      </a:cubicBezTo>
                      <a:cubicBezTo>
                        <a:pt x="18" y="749"/>
                        <a:pt x="18" y="749"/>
                        <a:pt x="18" y="749"/>
                      </a:cubicBezTo>
                      <a:cubicBezTo>
                        <a:pt x="19" y="749"/>
                        <a:pt x="18" y="752"/>
                        <a:pt x="19" y="751"/>
                      </a:cubicBezTo>
                      <a:cubicBezTo>
                        <a:pt x="19" y="749"/>
                        <a:pt x="18" y="744"/>
                        <a:pt x="18" y="742"/>
                      </a:cubicBezTo>
                      <a:cubicBezTo>
                        <a:pt x="17" y="738"/>
                        <a:pt x="13" y="735"/>
                        <a:pt x="13" y="730"/>
                      </a:cubicBezTo>
                      <a:cubicBezTo>
                        <a:pt x="14" y="732"/>
                        <a:pt x="16" y="728"/>
                        <a:pt x="17" y="730"/>
                      </a:cubicBezTo>
                      <a:cubicBezTo>
                        <a:pt x="11" y="722"/>
                        <a:pt x="11" y="722"/>
                        <a:pt x="11" y="722"/>
                      </a:cubicBezTo>
                      <a:cubicBezTo>
                        <a:pt x="11" y="720"/>
                        <a:pt x="14" y="721"/>
                        <a:pt x="13" y="719"/>
                      </a:cubicBezTo>
                      <a:cubicBezTo>
                        <a:pt x="12" y="719"/>
                        <a:pt x="12" y="718"/>
                        <a:pt x="11" y="717"/>
                      </a:cubicBezTo>
                      <a:cubicBezTo>
                        <a:pt x="11" y="716"/>
                        <a:pt x="10" y="709"/>
                        <a:pt x="13" y="708"/>
                      </a:cubicBezTo>
                      <a:cubicBezTo>
                        <a:pt x="14" y="707"/>
                        <a:pt x="14" y="711"/>
                        <a:pt x="15" y="709"/>
                      </a:cubicBezTo>
                      <a:cubicBezTo>
                        <a:pt x="15" y="706"/>
                        <a:pt x="14" y="706"/>
                        <a:pt x="14" y="702"/>
                      </a:cubicBezTo>
                      <a:cubicBezTo>
                        <a:pt x="14" y="702"/>
                        <a:pt x="14" y="702"/>
                        <a:pt x="14" y="702"/>
                      </a:cubicBezTo>
                      <a:cubicBezTo>
                        <a:pt x="14" y="700"/>
                        <a:pt x="13" y="695"/>
                        <a:pt x="11" y="698"/>
                      </a:cubicBezTo>
                      <a:cubicBezTo>
                        <a:pt x="11" y="699"/>
                        <a:pt x="13" y="697"/>
                        <a:pt x="12" y="699"/>
                      </a:cubicBezTo>
                      <a:cubicBezTo>
                        <a:pt x="11" y="698"/>
                        <a:pt x="10" y="694"/>
                        <a:pt x="10" y="690"/>
                      </a:cubicBezTo>
                      <a:cubicBezTo>
                        <a:pt x="11" y="691"/>
                        <a:pt x="11" y="691"/>
                        <a:pt x="12" y="692"/>
                      </a:cubicBezTo>
                      <a:cubicBezTo>
                        <a:pt x="10" y="687"/>
                        <a:pt x="9" y="682"/>
                        <a:pt x="8" y="677"/>
                      </a:cubicBezTo>
                      <a:cubicBezTo>
                        <a:pt x="7" y="677"/>
                        <a:pt x="11" y="679"/>
                        <a:pt x="10" y="680"/>
                      </a:cubicBezTo>
                      <a:cubicBezTo>
                        <a:pt x="12" y="673"/>
                        <a:pt x="8" y="666"/>
                        <a:pt x="10" y="660"/>
                      </a:cubicBezTo>
                      <a:cubicBezTo>
                        <a:pt x="10" y="661"/>
                        <a:pt x="8" y="661"/>
                        <a:pt x="9" y="661"/>
                      </a:cubicBezTo>
                      <a:cubicBezTo>
                        <a:pt x="9" y="657"/>
                        <a:pt x="11" y="658"/>
                        <a:pt x="10" y="655"/>
                      </a:cubicBezTo>
                      <a:cubicBezTo>
                        <a:pt x="11" y="655"/>
                        <a:pt x="10" y="653"/>
                        <a:pt x="9" y="651"/>
                      </a:cubicBezTo>
                      <a:cubicBezTo>
                        <a:pt x="9" y="649"/>
                        <a:pt x="10" y="650"/>
                        <a:pt x="10" y="652"/>
                      </a:cubicBezTo>
                      <a:cubicBezTo>
                        <a:pt x="9" y="649"/>
                        <a:pt x="7" y="637"/>
                        <a:pt x="9" y="630"/>
                      </a:cubicBezTo>
                      <a:cubicBezTo>
                        <a:pt x="8" y="630"/>
                        <a:pt x="6" y="626"/>
                        <a:pt x="7" y="624"/>
                      </a:cubicBezTo>
                      <a:cubicBezTo>
                        <a:pt x="8" y="625"/>
                        <a:pt x="8" y="625"/>
                        <a:pt x="8" y="625"/>
                      </a:cubicBezTo>
                      <a:cubicBezTo>
                        <a:pt x="9" y="623"/>
                        <a:pt x="8" y="619"/>
                        <a:pt x="9" y="619"/>
                      </a:cubicBezTo>
                      <a:cubicBezTo>
                        <a:pt x="7" y="615"/>
                        <a:pt x="11" y="632"/>
                        <a:pt x="10" y="627"/>
                      </a:cubicBezTo>
                      <a:cubicBezTo>
                        <a:pt x="11" y="626"/>
                        <a:pt x="7" y="621"/>
                        <a:pt x="9" y="622"/>
                      </a:cubicBezTo>
                      <a:cubicBezTo>
                        <a:pt x="9" y="619"/>
                        <a:pt x="7" y="616"/>
                        <a:pt x="9" y="613"/>
                      </a:cubicBezTo>
                      <a:cubicBezTo>
                        <a:pt x="9" y="613"/>
                        <a:pt x="11" y="615"/>
                        <a:pt x="11" y="613"/>
                      </a:cubicBezTo>
                      <a:cubicBezTo>
                        <a:pt x="11" y="608"/>
                        <a:pt x="10" y="611"/>
                        <a:pt x="10" y="608"/>
                      </a:cubicBezTo>
                      <a:cubicBezTo>
                        <a:pt x="9" y="605"/>
                        <a:pt x="9" y="605"/>
                        <a:pt x="9" y="605"/>
                      </a:cubicBezTo>
                      <a:cubicBezTo>
                        <a:pt x="7" y="605"/>
                        <a:pt x="9" y="601"/>
                        <a:pt x="7" y="603"/>
                      </a:cubicBezTo>
                      <a:cubicBezTo>
                        <a:pt x="9" y="602"/>
                        <a:pt x="7" y="596"/>
                        <a:pt x="9" y="597"/>
                      </a:cubicBezTo>
                      <a:cubicBezTo>
                        <a:pt x="11" y="597"/>
                        <a:pt x="11" y="597"/>
                        <a:pt x="11" y="597"/>
                      </a:cubicBezTo>
                      <a:cubicBezTo>
                        <a:pt x="11" y="595"/>
                        <a:pt x="9" y="594"/>
                        <a:pt x="8" y="592"/>
                      </a:cubicBezTo>
                      <a:cubicBezTo>
                        <a:pt x="8" y="592"/>
                        <a:pt x="9" y="592"/>
                        <a:pt x="9" y="592"/>
                      </a:cubicBezTo>
                      <a:cubicBezTo>
                        <a:pt x="6" y="591"/>
                        <a:pt x="9" y="587"/>
                        <a:pt x="7" y="585"/>
                      </a:cubicBezTo>
                      <a:cubicBezTo>
                        <a:pt x="8" y="581"/>
                        <a:pt x="7" y="574"/>
                        <a:pt x="9" y="572"/>
                      </a:cubicBezTo>
                      <a:cubicBezTo>
                        <a:pt x="8" y="569"/>
                        <a:pt x="7" y="566"/>
                        <a:pt x="8" y="562"/>
                      </a:cubicBezTo>
                      <a:cubicBezTo>
                        <a:pt x="8" y="563"/>
                        <a:pt x="8" y="564"/>
                        <a:pt x="9" y="564"/>
                      </a:cubicBezTo>
                      <a:cubicBezTo>
                        <a:pt x="10" y="562"/>
                        <a:pt x="9" y="561"/>
                        <a:pt x="8" y="559"/>
                      </a:cubicBezTo>
                      <a:cubicBezTo>
                        <a:pt x="9" y="560"/>
                        <a:pt x="10" y="555"/>
                        <a:pt x="11" y="552"/>
                      </a:cubicBezTo>
                      <a:cubicBezTo>
                        <a:pt x="10" y="549"/>
                        <a:pt x="9" y="550"/>
                        <a:pt x="8" y="550"/>
                      </a:cubicBezTo>
                      <a:cubicBezTo>
                        <a:pt x="11" y="547"/>
                        <a:pt x="6" y="541"/>
                        <a:pt x="8" y="537"/>
                      </a:cubicBezTo>
                      <a:cubicBezTo>
                        <a:pt x="9" y="538"/>
                        <a:pt x="10" y="542"/>
                        <a:pt x="11" y="539"/>
                      </a:cubicBezTo>
                      <a:cubicBezTo>
                        <a:pt x="14" y="536"/>
                        <a:pt x="8" y="533"/>
                        <a:pt x="10" y="529"/>
                      </a:cubicBezTo>
                      <a:cubicBezTo>
                        <a:pt x="7" y="530"/>
                        <a:pt x="7" y="530"/>
                        <a:pt x="7" y="530"/>
                      </a:cubicBezTo>
                      <a:cubicBezTo>
                        <a:pt x="9" y="528"/>
                        <a:pt x="6" y="523"/>
                        <a:pt x="8" y="523"/>
                      </a:cubicBezTo>
                      <a:cubicBezTo>
                        <a:pt x="8" y="522"/>
                        <a:pt x="9" y="518"/>
                        <a:pt x="7" y="518"/>
                      </a:cubicBezTo>
                      <a:cubicBezTo>
                        <a:pt x="9" y="511"/>
                        <a:pt x="5" y="500"/>
                        <a:pt x="10" y="495"/>
                      </a:cubicBezTo>
                      <a:cubicBezTo>
                        <a:pt x="10" y="494"/>
                        <a:pt x="10" y="491"/>
                        <a:pt x="9" y="492"/>
                      </a:cubicBezTo>
                      <a:cubicBezTo>
                        <a:pt x="7" y="494"/>
                        <a:pt x="10" y="494"/>
                        <a:pt x="9" y="495"/>
                      </a:cubicBezTo>
                      <a:cubicBezTo>
                        <a:pt x="9" y="494"/>
                        <a:pt x="8" y="494"/>
                        <a:pt x="8" y="494"/>
                      </a:cubicBezTo>
                      <a:cubicBezTo>
                        <a:pt x="8" y="491"/>
                        <a:pt x="8" y="489"/>
                        <a:pt x="11" y="492"/>
                      </a:cubicBezTo>
                      <a:cubicBezTo>
                        <a:pt x="12" y="486"/>
                        <a:pt x="6" y="486"/>
                        <a:pt x="7" y="479"/>
                      </a:cubicBezTo>
                      <a:cubicBezTo>
                        <a:pt x="8" y="480"/>
                        <a:pt x="9" y="479"/>
                        <a:pt x="8" y="477"/>
                      </a:cubicBezTo>
                      <a:cubicBezTo>
                        <a:pt x="7" y="473"/>
                        <a:pt x="7" y="473"/>
                        <a:pt x="7" y="473"/>
                      </a:cubicBezTo>
                      <a:cubicBezTo>
                        <a:pt x="7" y="469"/>
                        <a:pt x="9" y="471"/>
                        <a:pt x="11" y="471"/>
                      </a:cubicBezTo>
                      <a:cubicBezTo>
                        <a:pt x="11" y="469"/>
                        <a:pt x="11" y="466"/>
                        <a:pt x="9" y="465"/>
                      </a:cubicBezTo>
                      <a:cubicBezTo>
                        <a:pt x="12" y="462"/>
                        <a:pt x="12" y="462"/>
                        <a:pt x="12" y="462"/>
                      </a:cubicBezTo>
                      <a:cubicBezTo>
                        <a:pt x="10" y="464"/>
                        <a:pt x="10" y="460"/>
                        <a:pt x="10" y="459"/>
                      </a:cubicBezTo>
                      <a:cubicBezTo>
                        <a:pt x="10" y="460"/>
                        <a:pt x="10" y="460"/>
                        <a:pt x="10" y="460"/>
                      </a:cubicBezTo>
                      <a:cubicBezTo>
                        <a:pt x="11" y="459"/>
                        <a:pt x="11" y="457"/>
                        <a:pt x="11" y="455"/>
                      </a:cubicBezTo>
                      <a:cubicBezTo>
                        <a:pt x="9" y="456"/>
                        <a:pt x="9" y="458"/>
                        <a:pt x="9" y="460"/>
                      </a:cubicBezTo>
                      <a:cubicBezTo>
                        <a:pt x="8" y="459"/>
                        <a:pt x="8" y="457"/>
                        <a:pt x="7" y="455"/>
                      </a:cubicBezTo>
                      <a:cubicBezTo>
                        <a:pt x="9" y="456"/>
                        <a:pt x="8" y="451"/>
                        <a:pt x="9" y="450"/>
                      </a:cubicBezTo>
                      <a:cubicBezTo>
                        <a:pt x="9" y="448"/>
                        <a:pt x="7" y="447"/>
                        <a:pt x="7" y="447"/>
                      </a:cubicBezTo>
                      <a:cubicBezTo>
                        <a:pt x="8" y="447"/>
                        <a:pt x="7" y="443"/>
                        <a:pt x="8" y="445"/>
                      </a:cubicBezTo>
                      <a:cubicBezTo>
                        <a:pt x="9" y="446"/>
                        <a:pt x="8" y="446"/>
                        <a:pt x="8" y="448"/>
                      </a:cubicBezTo>
                      <a:cubicBezTo>
                        <a:pt x="9" y="446"/>
                        <a:pt x="11" y="446"/>
                        <a:pt x="10" y="443"/>
                      </a:cubicBezTo>
                      <a:cubicBezTo>
                        <a:pt x="9" y="441"/>
                        <a:pt x="6" y="444"/>
                        <a:pt x="7" y="440"/>
                      </a:cubicBezTo>
                      <a:cubicBezTo>
                        <a:pt x="8" y="441"/>
                        <a:pt x="8" y="441"/>
                        <a:pt x="9" y="442"/>
                      </a:cubicBezTo>
                      <a:cubicBezTo>
                        <a:pt x="10" y="438"/>
                        <a:pt x="10" y="438"/>
                        <a:pt x="10" y="438"/>
                      </a:cubicBezTo>
                      <a:cubicBezTo>
                        <a:pt x="8" y="438"/>
                        <a:pt x="8" y="438"/>
                        <a:pt x="8" y="438"/>
                      </a:cubicBezTo>
                      <a:cubicBezTo>
                        <a:pt x="9" y="437"/>
                        <a:pt x="9" y="438"/>
                        <a:pt x="9" y="438"/>
                      </a:cubicBezTo>
                      <a:cubicBezTo>
                        <a:pt x="7" y="436"/>
                        <a:pt x="8" y="432"/>
                        <a:pt x="7" y="431"/>
                      </a:cubicBezTo>
                      <a:cubicBezTo>
                        <a:pt x="6" y="429"/>
                        <a:pt x="8" y="427"/>
                        <a:pt x="8" y="425"/>
                      </a:cubicBezTo>
                      <a:cubicBezTo>
                        <a:pt x="8" y="425"/>
                        <a:pt x="8" y="425"/>
                        <a:pt x="8" y="425"/>
                      </a:cubicBezTo>
                      <a:cubicBezTo>
                        <a:pt x="9" y="423"/>
                        <a:pt x="8" y="420"/>
                        <a:pt x="7" y="418"/>
                      </a:cubicBezTo>
                      <a:cubicBezTo>
                        <a:pt x="8" y="418"/>
                        <a:pt x="8" y="418"/>
                        <a:pt x="8" y="418"/>
                      </a:cubicBezTo>
                      <a:cubicBezTo>
                        <a:pt x="8" y="417"/>
                        <a:pt x="7" y="414"/>
                        <a:pt x="7" y="412"/>
                      </a:cubicBezTo>
                      <a:cubicBezTo>
                        <a:pt x="8" y="409"/>
                        <a:pt x="13" y="411"/>
                        <a:pt x="11" y="407"/>
                      </a:cubicBezTo>
                      <a:cubicBezTo>
                        <a:pt x="11" y="404"/>
                        <a:pt x="8" y="402"/>
                        <a:pt x="7" y="404"/>
                      </a:cubicBezTo>
                      <a:cubicBezTo>
                        <a:pt x="8" y="398"/>
                        <a:pt x="5" y="391"/>
                        <a:pt x="8" y="386"/>
                      </a:cubicBezTo>
                      <a:cubicBezTo>
                        <a:pt x="7" y="385"/>
                        <a:pt x="7" y="386"/>
                        <a:pt x="6" y="384"/>
                      </a:cubicBezTo>
                      <a:cubicBezTo>
                        <a:pt x="7" y="376"/>
                        <a:pt x="4" y="366"/>
                        <a:pt x="7" y="359"/>
                      </a:cubicBezTo>
                      <a:cubicBezTo>
                        <a:pt x="8" y="362"/>
                        <a:pt x="9" y="359"/>
                        <a:pt x="10" y="359"/>
                      </a:cubicBezTo>
                      <a:cubicBezTo>
                        <a:pt x="8" y="357"/>
                        <a:pt x="11" y="357"/>
                        <a:pt x="9" y="356"/>
                      </a:cubicBezTo>
                      <a:cubicBezTo>
                        <a:pt x="7" y="356"/>
                        <a:pt x="7" y="356"/>
                        <a:pt x="6" y="359"/>
                      </a:cubicBezTo>
                      <a:cubicBezTo>
                        <a:pt x="5" y="354"/>
                        <a:pt x="5" y="346"/>
                        <a:pt x="7" y="343"/>
                      </a:cubicBezTo>
                      <a:cubicBezTo>
                        <a:pt x="6" y="344"/>
                        <a:pt x="6" y="343"/>
                        <a:pt x="5" y="342"/>
                      </a:cubicBezTo>
                      <a:cubicBezTo>
                        <a:pt x="8" y="343"/>
                        <a:pt x="8" y="339"/>
                        <a:pt x="7" y="336"/>
                      </a:cubicBezTo>
                      <a:cubicBezTo>
                        <a:pt x="6" y="336"/>
                        <a:pt x="6" y="336"/>
                        <a:pt x="6" y="336"/>
                      </a:cubicBezTo>
                      <a:cubicBezTo>
                        <a:pt x="7" y="334"/>
                        <a:pt x="7" y="334"/>
                        <a:pt x="7" y="334"/>
                      </a:cubicBezTo>
                      <a:cubicBezTo>
                        <a:pt x="7" y="333"/>
                        <a:pt x="4" y="333"/>
                        <a:pt x="5" y="330"/>
                      </a:cubicBezTo>
                      <a:cubicBezTo>
                        <a:pt x="6" y="330"/>
                        <a:pt x="7" y="330"/>
                        <a:pt x="7" y="329"/>
                      </a:cubicBezTo>
                      <a:cubicBezTo>
                        <a:pt x="6" y="326"/>
                        <a:pt x="4" y="322"/>
                        <a:pt x="5" y="319"/>
                      </a:cubicBezTo>
                      <a:cubicBezTo>
                        <a:pt x="7" y="316"/>
                        <a:pt x="7" y="316"/>
                        <a:pt x="7" y="316"/>
                      </a:cubicBezTo>
                      <a:cubicBezTo>
                        <a:pt x="7" y="315"/>
                        <a:pt x="6" y="313"/>
                        <a:pt x="5" y="315"/>
                      </a:cubicBezTo>
                      <a:cubicBezTo>
                        <a:pt x="6" y="310"/>
                        <a:pt x="6" y="306"/>
                        <a:pt x="8" y="304"/>
                      </a:cubicBezTo>
                      <a:cubicBezTo>
                        <a:pt x="4" y="295"/>
                        <a:pt x="4" y="281"/>
                        <a:pt x="4" y="271"/>
                      </a:cubicBezTo>
                      <a:cubicBezTo>
                        <a:pt x="5" y="271"/>
                        <a:pt x="5" y="271"/>
                        <a:pt x="5" y="271"/>
                      </a:cubicBezTo>
                      <a:cubicBezTo>
                        <a:pt x="6" y="268"/>
                        <a:pt x="3" y="269"/>
                        <a:pt x="4" y="267"/>
                      </a:cubicBezTo>
                      <a:cubicBezTo>
                        <a:pt x="5" y="268"/>
                        <a:pt x="6" y="265"/>
                        <a:pt x="7" y="267"/>
                      </a:cubicBezTo>
                      <a:cubicBezTo>
                        <a:pt x="9" y="263"/>
                        <a:pt x="6" y="262"/>
                        <a:pt x="5" y="259"/>
                      </a:cubicBezTo>
                      <a:cubicBezTo>
                        <a:pt x="4" y="259"/>
                        <a:pt x="6" y="262"/>
                        <a:pt x="4" y="261"/>
                      </a:cubicBezTo>
                      <a:cubicBezTo>
                        <a:pt x="4" y="261"/>
                        <a:pt x="5" y="255"/>
                        <a:pt x="3" y="255"/>
                      </a:cubicBezTo>
                      <a:cubicBezTo>
                        <a:pt x="4" y="254"/>
                        <a:pt x="6" y="254"/>
                        <a:pt x="6" y="255"/>
                      </a:cubicBezTo>
                      <a:cubicBezTo>
                        <a:pt x="5" y="252"/>
                        <a:pt x="5" y="252"/>
                        <a:pt x="5" y="252"/>
                      </a:cubicBezTo>
                      <a:cubicBezTo>
                        <a:pt x="8" y="249"/>
                        <a:pt x="10" y="260"/>
                        <a:pt x="13" y="256"/>
                      </a:cubicBezTo>
                      <a:cubicBezTo>
                        <a:pt x="12" y="254"/>
                        <a:pt x="12" y="254"/>
                        <a:pt x="12" y="254"/>
                      </a:cubicBezTo>
                      <a:cubicBezTo>
                        <a:pt x="15" y="252"/>
                        <a:pt x="15" y="260"/>
                        <a:pt x="16" y="254"/>
                      </a:cubicBezTo>
                      <a:cubicBezTo>
                        <a:pt x="15" y="252"/>
                        <a:pt x="12" y="249"/>
                        <a:pt x="11" y="252"/>
                      </a:cubicBezTo>
                      <a:cubicBezTo>
                        <a:pt x="10" y="246"/>
                        <a:pt x="6" y="249"/>
                        <a:pt x="6" y="244"/>
                      </a:cubicBezTo>
                      <a:cubicBezTo>
                        <a:pt x="7" y="242"/>
                        <a:pt x="6" y="248"/>
                        <a:pt x="8" y="247"/>
                      </a:cubicBezTo>
                      <a:cubicBezTo>
                        <a:pt x="10" y="244"/>
                        <a:pt x="7" y="242"/>
                        <a:pt x="8" y="239"/>
                      </a:cubicBezTo>
                      <a:cubicBezTo>
                        <a:pt x="7" y="242"/>
                        <a:pt x="5" y="240"/>
                        <a:pt x="4" y="238"/>
                      </a:cubicBezTo>
                      <a:cubicBezTo>
                        <a:pt x="5" y="235"/>
                        <a:pt x="6" y="240"/>
                        <a:pt x="6" y="236"/>
                      </a:cubicBezTo>
                      <a:cubicBezTo>
                        <a:pt x="5" y="235"/>
                        <a:pt x="4" y="231"/>
                        <a:pt x="4" y="235"/>
                      </a:cubicBezTo>
                      <a:cubicBezTo>
                        <a:pt x="1" y="233"/>
                        <a:pt x="4" y="230"/>
                        <a:pt x="2" y="228"/>
                      </a:cubicBezTo>
                      <a:cubicBezTo>
                        <a:pt x="4" y="227"/>
                        <a:pt x="7" y="232"/>
                        <a:pt x="8" y="228"/>
                      </a:cubicBezTo>
                      <a:cubicBezTo>
                        <a:pt x="6" y="228"/>
                        <a:pt x="5" y="222"/>
                        <a:pt x="2" y="225"/>
                      </a:cubicBezTo>
                      <a:cubicBezTo>
                        <a:pt x="3" y="223"/>
                        <a:pt x="4" y="223"/>
                        <a:pt x="5" y="224"/>
                      </a:cubicBezTo>
                      <a:cubicBezTo>
                        <a:pt x="7" y="221"/>
                        <a:pt x="2" y="218"/>
                        <a:pt x="6" y="217"/>
                      </a:cubicBezTo>
                      <a:cubicBezTo>
                        <a:pt x="4" y="216"/>
                        <a:pt x="4" y="216"/>
                        <a:pt x="4" y="216"/>
                      </a:cubicBezTo>
                      <a:cubicBezTo>
                        <a:pt x="4" y="215"/>
                        <a:pt x="5" y="214"/>
                        <a:pt x="6" y="213"/>
                      </a:cubicBezTo>
                      <a:cubicBezTo>
                        <a:pt x="6" y="211"/>
                        <a:pt x="3" y="206"/>
                        <a:pt x="6" y="206"/>
                      </a:cubicBezTo>
                      <a:cubicBezTo>
                        <a:pt x="6" y="205"/>
                        <a:pt x="6" y="200"/>
                        <a:pt x="4" y="202"/>
                      </a:cubicBezTo>
                      <a:cubicBezTo>
                        <a:pt x="3" y="205"/>
                        <a:pt x="6" y="206"/>
                        <a:pt x="3" y="207"/>
                      </a:cubicBezTo>
                      <a:cubicBezTo>
                        <a:pt x="5" y="205"/>
                        <a:pt x="3" y="203"/>
                        <a:pt x="2" y="201"/>
                      </a:cubicBezTo>
                      <a:cubicBezTo>
                        <a:pt x="3" y="201"/>
                        <a:pt x="3" y="201"/>
                        <a:pt x="3" y="201"/>
                      </a:cubicBezTo>
                      <a:cubicBezTo>
                        <a:pt x="2" y="200"/>
                        <a:pt x="3" y="197"/>
                        <a:pt x="2" y="196"/>
                      </a:cubicBezTo>
                      <a:cubicBezTo>
                        <a:pt x="2" y="197"/>
                        <a:pt x="3" y="197"/>
                        <a:pt x="3" y="196"/>
                      </a:cubicBezTo>
                      <a:cubicBezTo>
                        <a:pt x="2" y="195"/>
                        <a:pt x="2" y="195"/>
                        <a:pt x="2" y="195"/>
                      </a:cubicBezTo>
                      <a:cubicBezTo>
                        <a:pt x="1" y="190"/>
                        <a:pt x="4" y="194"/>
                        <a:pt x="4" y="189"/>
                      </a:cubicBezTo>
                      <a:cubicBezTo>
                        <a:pt x="5" y="193"/>
                        <a:pt x="5" y="193"/>
                        <a:pt x="5" y="193"/>
                      </a:cubicBezTo>
                      <a:cubicBezTo>
                        <a:pt x="5" y="192"/>
                        <a:pt x="7" y="190"/>
                        <a:pt x="6" y="188"/>
                      </a:cubicBezTo>
                      <a:cubicBezTo>
                        <a:pt x="5" y="188"/>
                        <a:pt x="3" y="186"/>
                        <a:pt x="1" y="185"/>
                      </a:cubicBezTo>
                      <a:cubicBezTo>
                        <a:pt x="1" y="183"/>
                        <a:pt x="3" y="184"/>
                        <a:pt x="2" y="182"/>
                      </a:cubicBezTo>
                      <a:cubicBezTo>
                        <a:pt x="3" y="185"/>
                        <a:pt x="3" y="185"/>
                        <a:pt x="3" y="185"/>
                      </a:cubicBezTo>
                      <a:cubicBezTo>
                        <a:pt x="4" y="186"/>
                        <a:pt x="6" y="183"/>
                        <a:pt x="6" y="180"/>
                      </a:cubicBezTo>
                      <a:cubicBezTo>
                        <a:pt x="5" y="178"/>
                        <a:pt x="3" y="174"/>
                        <a:pt x="2" y="178"/>
                      </a:cubicBezTo>
                      <a:cubicBezTo>
                        <a:pt x="2" y="176"/>
                        <a:pt x="3" y="174"/>
                        <a:pt x="4" y="175"/>
                      </a:cubicBezTo>
                      <a:cubicBezTo>
                        <a:pt x="4" y="171"/>
                        <a:pt x="3" y="176"/>
                        <a:pt x="2" y="172"/>
                      </a:cubicBezTo>
                      <a:cubicBezTo>
                        <a:pt x="3" y="171"/>
                        <a:pt x="4" y="167"/>
                        <a:pt x="6" y="165"/>
                      </a:cubicBezTo>
                      <a:cubicBezTo>
                        <a:pt x="8" y="168"/>
                        <a:pt x="8" y="168"/>
                        <a:pt x="8" y="168"/>
                      </a:cubicBezTo>
                      <a:cubicBezTo>
                        <a:pt x="8" y="166"/>
                        <a:pt x="8" y="166"/>
                        <a:pt x="8" y="166"/>
                      </a:cubicBezTo>
                      <a:cubicBezTo>
                        <a:pt x="10" y="169"/>
                        <a:pt x="10" y="164"/>
                        <a:pt x="12" y="166"/>
                      </a:cubicBezTo>
                      <a:cubicBezTo>
                        <a:pt x="12" y="164"/>
                        <a:pt x="12" y="162"/>
                        <a:pt x="11" y="161"/>
                      </a:cubicBezTo>
                      <a:cubicBezTo>
                        <a:pt x="8" y="165"/>
                        <a:pt x="6" y="156"/>
                        <a:pt x="3" y="157"/>
                      </a:cubicBezTo>
                      <a:cubicBezTo>
                        <a:pt x="2" y="151"/>
                        <a:pt x="11" y="154"/>
                        <a:pt x="6" y="147"/>
                      </a:cubicBezTo>
                      <a:cubicBezTo>
                        <a:pt x="5" y="148"/>
                        <a:pt x="3" y="145"/>
                        <a:pt x="4" y="149"/>
                      </a:cubicBezTo>
                      <a:cubicBezTo>
                        <a:pt x="4" y="145"/>
                        <a:pt x="0" y="147"/>
                        <a:pt x="2" y="142"/>
                      </a:cubicBezTo>
                      <a:cubicBezTo>
                        <a:pt x="3" y="145"/>
                        <a:pt x="5" y="139"/>
                        <a:pt x="7" y="143"/>
                      </a:cubicBezTo>
                      <a:cubicBezTo>
                        <a:pt x="6" y="143"/>
                        <a:pt x="6" y="146"/>
                        <a:pt x="6" y="147"/>
                      </a:cubicBezTo>
                      <a:cubicBezTo>
                        <a:pt x="8" y="145"/>
                        <a:pt x="10" y="147"/>
                        <a:pt x="10" y="143"/>
                      </a:cubicBezTo>
                      <a:cubicBezTo>
                        <a:pt x="9" y="141"/>
                        <a:pt x="9" y="138"/>
                        <a:pt x="8" y="138"/>
                      </a:cubicBezTo>
                      <a:cubicBezTo>
                        <a:pt x="6" y="138"/>
                        <a:pt x="8" y="142"/>
                        <a:pt x="6" y="140"/>
                      </a:cubicBezTo>
                      <a:cubicBezTo>
                        <a:pt x="5" y="135"/>
                        <a:pt x="8" y="135"/>
                        <a:pt x="5" y="133"/>
                      </a:cubicBezTo>
                      <a:cubicBezTo>
                        <a:pt x="5" y="136"/>
                        <a:pt x="3" y="136"/>
                        <a:pt x="2" y="136"/>
                      </a:cubicBezTo>
                      <a:cubicBezTo>
                        <a:pt x="1" y="133"/>
                        <a:pt x="1" y="133"/>
                        <a:pt x="1" y="133"/>
                      </a:cubicBezTo>
                      <a:cubicBezTo>
                        <a:pt x="2" y="134"/>
                        <a:pt x="2" y="134"/>
                        <a:pt x="2" y="134"/>
                      </a:cubicBezTo>
                      <a:cubicBezTo>
                        <a:pt x="3" y="128"/>
                        <a:pt x="0" y="132"/>
                        <a:pt x="1" y="127"/>
                      </a:cubicBezTo>
                      <a:cubicBezTo>
                        <a:pt x="3" y="124"/>
                        <a:pt x="3" y="124"/>
                        <a:pt x="3" y="124"/>
                      </a:cubicBezTo>
                      <a:cubicBezTo>
                        <a:pt x="5" y="125"/>
                        <a:pt x="2" y="132"/>
                        <a:pt x="5" y="131"/>
                      </a:cubicBezTo>
                      <a:cubicBezTo>
                        <a:pt x="6" y="128"/>
                        <a:pt x="4" y="126"/>
                        <a:pt x="5" y="123"/>
                      </a:cubicBezTo>
                      <a:cubicBezTo>
                        <a:pt x="5" y="126"/>
                        <a:pt x="5" y="126"/>
                        <a:pt x="5" y="126"/>
                      </a:cubicBezTo>
                      <a:cubicBezTo>
                        <a:pt x="5" y="124"/>
                        <a:pt x="10" y="123"/>
                        <a:pt x="7" y="118"/>
                      </a:cubicBezTo>
                      <a:cubicBezTo>
                        <a:pt x="6" y="116"/>
                        <a:pt x="6" y="117"/>
                        <a:pt x="5" y="117"/>
                      </a:cubicBezTo>
                      <a:cubicBezTo>
                        <a:pt x="4" y="112"/>
                        <a:pt x="3" y="110"/>
                        <a:pt x="3" y="107"/>
                      </a:cubicBezTo>
                      <a:cubicBezTo>
                        <a:pt x="5" y="107"/>
                        <a:pt x="3" y="100"/>
                        <a:pt x="6" y="104"/>
                      </a:cubicBezTo>
                      <a:cubicBezTo>
                        <a:pt x="4" y="106"/>
                        <a:pt x="4" y="114"/>
                        <a:pt x="7" y="116"/>
                      </a:cubicBezTo>
                      <a:cubicBezTo>
                        <a:pt x="10" y="114"/>
                        <a:pt x="6" y="120"/>
                        <a:pt x="9" y="122"/>
                      </a:cubicBezTo>
                      <a:cubicBezTo>
                        <a:pt x="9" y="117"/>
                        <a:pt x="12" y="117"/>
                        <a:pt x="14" y="117"/>
                      </a:cubicBezTo>
                      <a:cubicBezTo>
                        <a:pt x="14" y="115"/>
                        <a:pt x="13" y="114"/>
                        <a:pt x="13" y="113"/>
                      </a:cubicBezTo>
                      <a:cubicBezTo>
                        <a:pt x="11" y="113"/>
                        <a:pt x="11" y="115"/>
                        <a:pt x="10" y="115"/>
                      </a:cubicBezTo>
                      <a:cubicBezTo>
                        <a:pt x="10" y="110"/>
                        <a:pt x="9" y="105"/>
                        <a:pt x="7" y="102"/>
                      </a:cubicBezTo>
                      <a:cubicBezTo>
                        <a:pt x="8" y="100"/>
                        <a:pt x="10" y="101"/>
                        <a:pt x="10" y="103"/>
                      </a:cubicBezTo>
                      <a:cubicBezTo>
                        <a:pt x="10" y="97"/>
                        <a:pt x="10" y="91"/>
                        <a:pt x="10" y="85"/>
                      </a:cubicBezTo>
                      <a:cubicBezTo>
                        <a:pt x="8" y="89"/>
                        <a:pt x="10" y="79"/>
                        <a:pt x="7" y="81"/>
                      </a:cubicBezTo>
                      <a:cubicBezTo>
                        <a:pt x="7" y="84"/>
                        <a:pt x="5" y="87"/>
                        <a:pt x="3" y="85"/>
                      </a:cubicBezTo>
                      <a:cubicBezTo>
                        <a:pt x="4" y="83"/>
                        <a:pt x="5" y="85"/>
                        <a:pt x="5" y="84"/>
                      </a:cubicBezTo>
                      <a:cubicBezTo>
                        <a:pt x="4" y="82"/>
                        <a:pt x="8" y="81"/>
                        <a:pt x="5" y="78"/>
                      </a:cubicBezTo>
                      <a:cubicBezTo>
                        <a:pt x="6" y="84"/>
                        <a:pt x="9" y="79"/>
                        <a:pt x="11" y="80"/>
                      </a:cubicBezTo>
                      <a:cubicBezTo>
                        <a:pt x="10" y="76"/>
                        <a:pt x="13" y="81"/>
                        <a:pt x="13" y="77"/>
                      </a:cubicBezTo>
                      <a:cubicBezTo>
                        <a:pt x="11" y="73"/>
                        <a:pt x="10" y="68"/>
                        <a:pt x="10" y="64"/>
                      </a:cubicBezTo>
                      <a:cubicBezTo>
                        <a:pt x="12" y="58"/>
                        <a:pt x="10" y="50"/>
                        <a:pt x="10" y="45"/>
                      </a:cubicBezTo>
                      <a:cubicBezTo>
                        <a:pt x="11" y="42"/>
                        <a:pt x="14" y="44"/>
                        <a:pt x="14" y="41"/>
                      </a:cubicBezTo>
                      <a:cubicBezTo>
                        <a:pt x="14" y="38"/>
                        <a:pt x="11" y="44"/>
                        <a:pt x="12" y="39"/>
                      </a:cubicBezTo>
                      <a:cubicBezTo>
                        <a:pt x="13" y="39"/>
                        <a:pt x="13" y="39"/>
                        <a:pt x="13" y="39"/>
                      </a:cubicBezTo>
                      <a:cubicBezTo>
                        <a:pt x="12" y="38"/>
                        <a:pt x="15" y="31"/>
                        <a:pt x="11" y="29"/>
                      </a:cubicBezTo>
                      <a:cubicBezTo>
                        <a:pt x="14" y="31"/>
                        <a:pt x="14" y="31"/>
                        <a:pt x="14" y="31"/>
                      </a:cubicBezTo>
                      <a:cubicBezTo>
                        <a:pt x="14" y="30"/>
                        <a:pt x="13" y="29"/>
                        <a:pt x="13" y="28"/>
                      </a:cubicBezTo>
                      <a:cubicBezTo>
                        <a:pt x="14" y="28"/>
                        <a:pt x="15" y="27"/>
                        <a:pt x="15" y="29"/>
                      </a:cubicBezTo>
                      <a:cubicBezTo>
                        <a:pt x="17" y="26"/>
                        <a:pt x="15" y="22"/>
                        <a:pt x="15" y="19"/>
                      </a:cubicBezTo>
                      <a:cubicBezTo>
                        <a:pt x="13" y="21"/>
                        <a:pt x="13" y="21"/>
                        <a:pt x="13" y="21"/>
                      </a:cubicBezTo>
                      <a:cubicBezTo>
                        <a:pt x="12" y="16"/>
                        <a:pt x="14" y="12"/>
                        <a:pt x="13" y="7"/>
                      </a:cubicBezTo>
                      <a:cubicBezTo>
                        <a:pt x="15" y="7"/>
                        <a:pt x="15" y="7"/>
                        <a:pt x="15" y="7"/>
                      </a:cubicBezTo>
                      <a:cubicBezTo>
                        <a:pt x="14" y="4"/>
                        <a:pt x="14" y="4"/>
                        <a:pt x="14" y="4"/>
                      </a:cubicBezTo>
                      <a:cubicBezTo>
                        <a:pt x="15" y="5"/>
                        <a:pt x="16" y="2"/>
                        <a:pt x="15" y="0"/>
                      </a:cubicBezTo>
                      <a:cubicBezTo>
                        <a:pt x="19" y="8"/>
                        <a:pt x="19" y="8"/>
                        <a:pt x="19" y="8"/>
                      </a:cubicBezTo>
                      <a:cubicBezTo>
                        <a:pt x="18" y="10"/>
                        <a:pt x="17" y="6"/>
                        <a:pt x="15" y="7"/>
                      </a:cubicBezTo>
                      <a:cubicBezTo>
                        <a:pt x="14" y="8"/>
                        <a:pt x="15" y="13"/>
                        <a:pt x="16" y="14"/>
                      </a:cubicBezTo>
                      <a:cubicBezTo>
                        <a:pt x="16" y="12"/>
                        <a:pt x="16" y="12"/>
                        <a:pt x="15" y="11"/>
                      </a:cubicBezTo>
                      <a:cubicBezTo>
                        <a:pt x="18" y="10"/>
                        <a:pt x="17" y="13"/>
                        <a:pt x="19" y="14"/>
                      </a:cubicBezTo>
                      <a:cubicBezTo>
                        <a:pt x="19" y="13"/>
                        <a:pt x="20" y="12"/>
                        <a:pt x="19" y="12"/>
                      </a:cubicBezTo>
                      <a:cubicBezTo>
                        <a:pt x="20" y="14"/>
                        <a:pt x="20" y="16"/>
                        <a:pt x="20" y="19"/>
                      </a:cubicBezTo>
                      <a:cubicBezTo>
                        <a:pt x="19" y="17"/>
                        <a:pt x="19" y="20"/>
                        <a:pt x="18" y="19"/>
                      </a:cubicBezTo>
                      <a:cubicBezTo>
                        <a:pt x="20" y="19"/>
                        <a:pt x="21" y="23"/>
                        <a:pt x="20" y="27"/>
                      </a:cubicBezTo>
                      <a:cubicBezTo>
                        <a:pt x="18" y="29"/>
                        <a:pt x="22" y="34"/>
                        <a:pt x="21" y="39"/>
                      </a:cubicBezTo>
                      <a:cubicBezTo>
                        <a:pt x="19" y="37"/>
                        <a:pt x="17" y="34"/>
                        <a:pt x="17" y="32"/>
                      </a:cubicBezTo>
                      <a:cubicBezTo>
                        <a:pt x="16" y="34"/>
                        <a:pt x="17" y="35"/>
                        <a:pt x="16" y="38"/>
                      </a:cubicBezTo>
                      <a:cubicBezTo>
                        <a:pt x="17" y="39"/>
                        <a:pt x="19" y="40"/>
                        <a:pt x="20" y="44"/>
                      </a:cubicBezTo>
                      <a:cubicBezTo>
                        <a:pt x="19" y="44"/>
                        <a:pt x="19" y="44"/>
                        <a:pt x="19" y="44"/>
                      </a:cubicBezTo>
                      <a:cubicBezTo>
                        <a:pt x="20" y="48"/>
                        <a:pt x="22" y="48"/>
                        <a:pt x="21" y="52"/>
                      </a:cubicBezTo>
                      <a:cubicBezTo>
                        <a:pt x="21" y="59"/>
                        <a:pt x="21" y="67"/>
                        <a:pt x="20" y="73"/>
                      </a:cubicBezTo>
                      <a:cubicBezTo>
                        <a:pt x="19" y="73"/>
                        <a:pt x="19" y="73"/>
                        <a:pt x="19" y="73"/>
                      </a:cubicBezTo>
                      <a:cubicBezTo>
                        <a:pt x="22" y="76"/>
                        <a:pt x="20" y="84"/>
                        <a:pt x="21" y="88"/>
                      </a:cubicBezTo>
                      <a:cubicBezTo>
                        <a:pt x="20" y="95"/>
                        <a:pt x="23" y="104"/>
                        <a:pt x="20" y="108"/>
                      </a:cubicBezTo>
                      <a:cubicBezTo>
                        <a:pt x="21" y="120"/>
                        <a:pt x="23" y="132"/>
                        <a:pt x="22" y="145"/>
                      </a:cubicBezTo>
                      <a:cubicBezTo>
                        <a:pt x="20" y="143"/>
                        <a:pt x="20" y="143"/>
                        <a:pt x="20" y="143"/>
                      </a:cubicBezTo>
                      <a:cubicBezTo>
                        <a:pt x="21" y="145"/>
                        <a:pt x="19" y="144"/>
                        <a:pt x="19" y="147"/>
                      </a:cubicBezTo>
                      <a:cubicBezTo>
                        <a:pt x="21" y="144"/>
                        <a:pt x="21" y="150"/>
                        <a:pt x="23" y="152"/>
                      </a:cubicBezTo>
                      <a:cubicBezTo>
                        <a:pt x="21" y="157"/>
                        <a:pt x="23" y="165"/>
                        <a:pt x="24" y="170"/>
                      </a:cubicBezTo>
                      <a:cubicBezTo>
                        <a:pt x="23" y="171"/>
                        <a:pt x="23" y="171"/>
                        <a:pt x="23" y="171"/>
                      </a:cubicBezTo>
                      <a:cubicBezTo>
                        <a:pt x="25" y="176"/>
                        <a:pt x="23" y="182"/>
                        <a:pt x="23" y="189"/>
                      </a:cubicBezTo>
                      <a:cubicBezTo>
                        <a:pt x="22" y="190"/>
                        <a:pt x="21" y="191"/>
                        <a:pt x="21" y="193"/>
                      </a:cubicBezTo>
                      <a:cubicBezTo>
                        <a:pt x="23" y="196"/>
                        <a:pt x="23" y="198"/>
                        <a:pt x="24" y="204"/>
                      </a:cubicBezTo>
                      <a:cubicBezTo>
                        <a:pt x="24" y="207"/>
                        <a:pt x="24" y="214"/>
                        <a:pt x="23" y="218"/>
                      </a:cubicBezTo>
                      <a:cubicBezTo>
                        <a:pt x="26" y="232"/>
                        <a:pt x="24" y="247"/>
                        <a:pt x="26" y="262"/>
                      </a:cubicBezTo>
                      <a:cubicBezTo>
                        <a:pt x="24" y="263"/>
                        <a:pt x="24" y="263"/>
                        <a:pt x="24" y="263"/>
                      </a:cubicBezTo>
                      <a:cubicBezTo>
                        <a:pt x="28" y="278"/>
                        <a:pt x="25" y="295"/>
                        <a:pt x="27" y="308"/>
                      </a:cubicBezTo>
                      <a:cubicBezTo>
                        <a:pt x="24" y="307"/>
                        <a:pt x="24" y="307"/>
                        <a:pt x="24" y="307"/>
                      </a:cubicBezTo>
                      <a:cubicBezTo>
                        <a:pt x="23" y="311"/>
                        <a:pt x="24" y="316"/>
                        <a:pt x="27" y="315"/>
                      </a:cubicBezTo>
                      <a:cubicBezTo>
                        <a:pt x="26" y="319"/>
                        <a:pt x="28" y="324"/>
                        <a:pt x="26" y="327"/>
                      </a:cubicBezTo>
                      <a:cubicBezTo>
                        <a:pt x="25" y="331"/>
                        <a:pt x="27" y="332"/>
                        <a:pt x="27" y="335"/>
                      </a:cubicBezTo>
                      <a:cubicBezTo>
                        <a:pt x="26" y="343"/>
                        <a:pt x="26" y="346"/>
                        <a:pt x="27" y="354"/>
                      </a:cubicBezTo>
                      <a:cubicBezTo>
                        <a:pt x="27" y="352"/>
                        <a:pt x="27" y="352"/>
                        <a:pt x="27" y="352"/>
                      </a:cubicBezTo>
                      <a:cubicBezTo>
                        <a:pt x="27" y="351"/>
                        <a:pt x="25" y="351"/>
                        <a:pt x="25" y="353"/>
                      </a:cubicBezTo>
                      <a:cubicBezTo>
                        <a:pt x="26" y="356"/>
                        <a:pt x="24" y="363"/>
                        <a:pt x="28" y="360"/>
                      </a:cubicBezTo>
                      <a:cubicBezTo>
                        <a:pt x="26" y="368"/>
                        <a:pt x="29" y="379"/>
                        <a:pt x="27" y="387"/>
                      </a:cubicBezTo>
                      <a:cubicBezTo>
                        <a:pt x="28" y="386"/>
                        <a:pt x="28" y="388"/>
                        <a:pt x="29" y="389"/>
                      </a:cubicBezTo>
                      <a:cubicBezTo>
                        <a:pt x="29" y="396"/>
                        <a:pt x="27" y="404"/>
                        <a:pt x="28" y="409"/>
                      </a:cubicBezTo>
                      <a:cubicBezTo>
                        <a:pt x="28" y="410"/>
                        <a:pt x="27" y="407"/>
                        <a:pt x="27" y="410"/>
                      </a:cubicBezTo>
                      <a:cubicBezTo>
                        <a:pt x="27" y="412"/>
                        <a:pt x="28" y="410"/>
                        <a:pt x="28" y="413"/>
                      </a:cubicBezTo>
                      <a:cubicBezTo>
                        <a:pt x="30" y="424"/>
                        <a:pt x="26" y="436"/>
                        <a:pt x="27" y="446"/>
                      </a:cubicBezTo>
                      <a:cubicBezTo>
                        <a:pt x="29" y="465"/>
                        <a:pt x="28" y="484"/>
                        <a:pt x="28" y="502"/>
                      </a:cubicBezTo>
                      <a:cubicBezTo>
                        <a:pt x="27" y="502"/>
                        <a:pt x="27" y="502"/>
                        <a:pt x="27" y="502"/>
                      </a:cubicBezTo>
                      <a:cubicBezTo>
                        <a:pt x="30" y="508"/>
                        <a:pt x="25" y="516"/>
                        <a:pt x="29" y="520"/>
                      </a:cubicBezTo>
                      <a:cubicBezTo>
                        <a:pt x="28" y="522"/>
                        <a:pt x="28" y="526"/>
                        <a:pt x="27" y="525"/>
                      </a:cubicBezTo>
                      <a:cubicBezTo>
                        <a:pt x="29" y="529"/>
                        <a:pt x="25" y="538"/>
                        <a:pt x="28" y="545"/>
                      </a:cubicBezTo>
                      <a:cubicBezTo>
                        <a:pt x="28" y="544"/>
                        <a:pt x="28" y="544"/>
                        <a:pt x="27" y="543"/>
                      </a:cubicBezTo>
                      <a:cubicBezTo>
                        <a:pt x="26" y="550"/>
                        <a:pt x="28" y="556"/>
                        <a:pt x="26" y="563"/>
                      </a:cubicBezTo>
                      <a:cubicBezTo>
                        <a:pt x="26" y="563"/>
                        <a:pt x="26" y="561"/>
                        <a:pt x="25" y="561"/>
                      </a:cubicBezTo>
                      <a:cubicBezTo>
                        <a:pt x="24" y="564"/>
                        <a:pt x="28" y="568"/>
                        <a:pt x="25" y="569"/>
                      </a:cubicBezTo>
                      <a:cubicBezTo>
                        <a:pt x="25" y="571"/>
                        <a:pt x="27" y="570"/>
                        <a:pt x="26" y="569"/>
                      </a:cubicBezTo>
                      <a:cubicBezTo>
                        <a:pt x="25" y="585"/>
                        <a:pt x="27" y="602"/>
                        <a:pt x="28" y="619"/>
                      </a:cubicBezTo>
                      <a:cubicBezTo>
                        <a:pt x="26" y="631"/>
                        <a:pt x="22" y="620"/>
                        <a:pt x="25" y="629"/>
                      </a:cubicBezTo>
                      <a:cubicBezTo>
                        <a:pt x="24" y="630"/>
                        <a:pt x="26" y="630"/>
                        <a:pt x="25" y="630"/>
                      </a:cubicBezTo>
                      <a:cubicBezTo>
                        <a:pt x="26" y="633"/>
                        <a:pt x="22" y="635"/>
                        <a:pt x="23" y="638"/>
                      </a:cubicBezTo>
                      <a:cubicBezTo>
                        <a:pt x="26" y="637"/>
                        <a:pt x="25" y="640"/>
                        <a:pt x="26" y="640"/>
                      </a:cubicBezTo>
                      <a:cubicBezTo>
                        <a:pt x="25" y="647"/>
                        <a:pt x="23" y="648"/>
                        <a:pt x="24" y="654"/>
                      </a:cubicBezTo>
                      <a:cubicBezTo>
                        <a:pt x="23" y="654"/>
                        <a:pt x="23" y="654"/>
                        <a:pt x="23" y="654"/>
                      </a:cubicBezTo>
                      <a:cubicBezTo>
                        <a:pt x="26" y="661"/>
                        <a:pt x="25" y="668"/>
                        <a:pt x="28" y="674"/>
                      </a:cubicBezTo>
                      <a:cubicBezTo>
                        <a:pt x="29" y="711"/>
                        <a:pt x="31" y="747"/>
                        <a:pt x="31" y="783"/>
                      </a:cubicBezTo>
                      <a:cubicBezTo>
                        <a:pt x="31" y="819"/>
                        <a:pt x="32" y="854"/>
                        <a:pt x="30" y="890"/>
                      </a:cubicBezTo>
                      <a:cubicBezTo>
                        <a:pt x="27" y="899"/>
                        <a:pt x="27" y="899"/>
                        <a:pt x="29" y="909"/>
                      </a:cubicBezTo>
                      <a:cubicBezTo>
                        <a:pt x="28" y="908"/>
                        <a:pt x="28" y="908"/>
                        <a:pt x="28" y="908"/>
                      </a:cubicBezTo>
                      <a:cubicBezTo>
                        <a:pt x="30" y="909"/>
                        <a:pt x="28" y="915"/>
                        <a:pt x="30" y="916"/>
                      </a:cubicBezTo>
                      <a:cubicBezTo>
                        <a:pt x="30" y="929"/>
                        <a:pt x="30" y="942"/>
                        <a:pt x="30" y="956"/>
                      </a:cubicBezTo>
                      <a:cubicBezTo>
                        <a:pt x="30" y="953"/>
                        <a:pt x="28" y="952"/>
                        <a:pt x="28" y="955"/>
                      </a:cubicBezTo>
                      <a:cubicBezTo>
                        <a:pt x="30" y="958"/>
                        <a:pt x="30" y="958"/>
                        <a:pt x="30" y="958"/>
                      </a:cubicBezTo>
                      <a:cubicBezTo>
                        <a:pt x="29" y="958"/>
                        <a:pt x="29" y="958"/>
                        <a:pt x="29" y="958"/>
                      </a:cubicBezTo>
                      <a:cubicBezTo>
                        <a:pt x="29" y="960"/>
                        <a:pt x="31" y="962"/>
                        <a:pt x="31" y="960"/>
                      </a:cubicBezTo>
                      <a:cubicBezTo>
                        <a:pt x="33" y="995"/>
                        <a:pt x="29" y="1029"/>
                        <a:pt x="29" y="1063"/>
                      </a:cubicBezTo>
                      <a:cubicBezTo>
                        <a:pt x="28" y="1071"/>
                        <a:pt x="29" y="1083"/>
                        <a:pt x="30" y="1091"/>
                      </a:cubicBezTo>
                      <a:cubicBezTo>
                        <a:pt x="27" y="1117"/>
                        <a:pt x="24" y="1141"/>
                        <a:pt x="26" y="1167"/>
                      </a:cubicBezTo>
                      <a:cubicBezTo>
                        <a:pt x="26" y="1167"/>
                        <a:pt x="20" y="1164"/>
                        <a:pt x="19" y="1153"/>
                      </a:cubicBezTo>
                      <a:close/>
                    </a:path>
                  </a:pathLst>
                </a:custGeom>
                <a:solidFill>
                  <a:schemeClr val="accent1"/>
                </a:solidFill>
                <a:ln w="9525">
                  <a:solidFill>
                    <a:srgbClr val="006838"/>
                  </a:solidFill>
                  <a:round/>
                  <a:headEnd/>
                  <a:tailEnd/>
                </a:ln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</p:grpSp>
      </p:grpSp>
      <p:sp>
        <p:nvSpPr>
          <p:cNvPr id="43" name="Freeform 42"/>
          <p:cNvSpPr/>
          <p:nvPr/>
        </p:nvSpPr>
        <p:spPr>
          <a:xfrm>
            <a:off x="3753292" y="1504887"/>
            <a:ext cx="4025593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E= The structure of the revenue base influences the choice of KPIs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Freeform 43"/>
          <p:cNvSpPr/>
          <p:nvPr/>
        </p:nvSpPr>
        <p:spPr>
          <a:xfrm>
            <a:off x="7304579" y="4072122"/>
            <a:ext cx="4066955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006838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F= A performance culture has a bearing on the </a:t>
            </a:r>
            <a:r>
              <a:rPr lang="en-GB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selection of KPIs</a:t>
            </a:r>
            <a:endParaRPr lang="en-US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Freeform 44"/>
          <p:cNvSpPr/>
          <p:nvPr/>
        </p:nvSpPr>
        <p:spPr>
          <a:xfrm>
            <a:off x="981048" y="4988678"/>
            <a:ext cx="4066955" cy="1187450"/>
          </a:xfrm>
          <a:custGeom>
            <a:avLst/>
            <a:gdLst>
              <a:gd name="connsiteX0" fmla="*/ 0 w 2669837"/>
              <a:gd name="connsiteY0" fmla="*/ 212204 h 1273200"/>
              <a:gd name="connsiteX1" fmla="*/ 62153 w 2669837"/>
              <a:gd name="connsiteY1" fmla="*/ 62153 h 1273200"/>
              <a:gd name="connsiteX2" fmla="*/ 212204 w 2669837"/>
              <a:gd name="connsiteY2" fmla="*/ 0 h 1273200"/>
              <a:gd name="connsiteX3" fmla="*/ 2457633 w 2669837"/>
              <a:gd name="connsiteY3" fmla="*/ 0 h 1273200"/>
              <a:gd name="connsiteX4" fmla="*/ 2607684 w 2669837"/>
              <a:gd name="connsiteY4" fmla="*/ 62153 h 1273200"/>
              <a:gd name="connsiteX5" fmla="*/ 2669837 w 2669837"/>
              <a:gd name="connsiteY5" fmla="*/ 212204 h 1273200"/>
              <a:gd name="connsiteX6" fmla="*/ 2669837 w 2669837"/>
              <a:gd name="connsiteY6" fmla="*/ 1060996 h 1273200"/>
              <a:gd name="connsiteX7" fmla="*/ 2607684 w 2669837"/>
              <a:gd name="connsiteY7" fmla="*/ 1211047 h 1273200"/>
              <a:gd name="connsiteX8" fmla="*/ 2457633 w 2669837"/>
              <a:gd name="connsiteY8" fmla="*/ 1273200 h 1273200"/>
              <a:gd name="connsiteX9" fmla="*/ 212204 w 2669837"/>
              <a:gd name="connsiteY9" fmla="*/ 1273200 h 1273200"/>
              <a:gd name="connsiteX10" fmla="*/ 62153 w 2669837"/>
              <a:gd name="connsiteY10" fmla="*/ 1211047 h 1273200"/>
              <a:gd name="connsiteX11" fmla="*/ 0 w 2669837"/>
              <a:gd name="connsiteY11" fmla="*/ 1060996 h 1273200"/>
              <a:gd name="connsiteX12" fmla="*/ 0 w 2669837"/>
              <a:gd name="connsiteY12" fmla="*/ 212204 h 12732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2669837" h="1273200">
                <a:moveTo>
                  <a:pt x="0" y="212204"/>
                </a:moveTo>
                <a:cubicBezTo>
                  <a:pt x="0" y="155924"/>
                  <a:pt x="22357" y="101949"/>
                  <a:pt x="62153" y="62153"/>
                </a:cubicBezTo>
                <a:cubicBezTo>
                  <a:pt x="101949" y="22357"/>
                  <a:pt x="155924" y="0"/>
                  <a:pt x="212204" y="0"/>
                </a:cubicBezTo>
                <a:lnTo>
                  <a:pt x="2457633" y="0"/>
                </a:lnTo>
                <a:cubicBezTo>
                  <a:pt x="2513913" y="0"/>
                  <a:pt x="2567888" y="22357"/>
                  <a:pt x="2607684" y="62153"/>
                </a:cubicBezTo>
                <a:cubicBezTo>
                  <a:pt x="2647480" y="101949"/>
                  <a:pt x="2669837" y="155924"/>
                  <a:pt x="2669837" y="212204"/>
                </a:cubicBezTo>
                <a:lnTo>
                  <a:pt x="2669837" y="1060996"/>
                </a:lnTo>
                <a:cubicBezTo>
                  <a:pt x="2669837" y="1117276"/>
                  <a:pt x="2647480" y="1171251"/>
                  <a:pt x="2607684" y="1211047"/>
                </a:cubicBezTo>
                <a:cubicBezTo>
                  <a:pt x="2567888" y="1250843"/>
                  <a:pt x="2513913" y="1273200"/>
                  <a:pt x="2457633" y="1273200"/>
                </a:cubicBezTo>
                <a:lnTo>
                  <a:pt x="212204" y="1273200"/>
                </a:lnTo>
                <a:cubicBezTo>
                  <a:pt x="155924" y="1273200"/>
                  <a:pt x="101949" y="1250843"/>
                  <a:pt x="62153" y="1211047"/>
                </a:cubicBezTo>
                <a:cubicBezTo>
                  <a:pt x="22357" y="1171251"/>
                  <a:pt x="0" y="1117276"/>
                  <a:pt x="0" y="1060996"/>
                </a:cubicBezTo>
                <a:lnTo>
                  <a:pt x="0" y="212204"/>
                </a:lnTo>
                <a:close/>
              </a:path>
            </a:pathLst>
          </a:custGeom>
          <a:solidFill>
            <a:srgbClr val="C3D69B"/>
          </a:solidFill>
          <a:ln>
            <a:noFill/>
          </a:ln>
          <a:effectLst>
            <a:outerShdw blurRad="127000" dist="63500" dir="2700000" algn="tl" rotWithShape="0">
              <a:prstClr val="black">
                <a:alpha val="40000"/>
              </a:prstClr>
            </a:outerShdw>
          </a:effectLst>
        </p:spPr>
        <p:style>
          <a:lnRef idx="3">
            <a:scrgbClr r="0" g="0" b="0"/>
          </a:lnRef>
          <a:fillRef idx="1">
            <a:scrgbClr r="0" g="0" b="0"/>
          </a:fillRef>
          <a:effectRef idx="1">
            <a:scrgbClr r="0" g="0" b="0"/>
          </a:effectRef>
          <a:fontRef idx="minor">
            <a:schemeClr val="lt1"/>
          </a:fontRef>
        </p:style>
        <p:txBody>
          <a:bodyPr lIns="130733" tIns="130733" rIns="130733" bIns="130733" spcCol="1270" anchor="ctr"/>
          <a:lstStyle/>
          <a:p>
            <a:pPr algn="ctr" defTabSz="800100">
              <a:spcAft>
                <a:spcPct val="35000"/>
              </a:spcAft>
              <a:defRPr/>
            </a:pPr>
            <a:r>
              <a:rPr lang="en-GB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H= Data collection cost and quality are taken into account in selecting KPIs</a:t>
            </a:r>
            <a:endParaRPr lang="en-US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197384" y="6519446"/>
            <a:ext cx="214513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Kariuki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2012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77020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163783" y="6568633"/>
            <a:ext cx="984206" cy="26595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17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5274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Factors that influence the adoption of performance measurement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4737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In addition, a 2014 study confirms the view that some performance measures can not be gauged in isolation of the tax system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7384" y="6179204"/>
            <a:ext cx="264848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Kariuki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et al., 2014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Freeform 39"/>
          <p:cNvSpPr>
            <a:spLocks/>
          </p:cNvSpPr>
          <p:nvPr/>
        </p:nvSpPr>
        <p:spPr bwMode="auto">
          <a:xfrm>
            <a:off x="1701580" y="2532840"/>
            <a:ext cx="2738438" cy="2194265"/>
          </a:xfrm>
          <a:custGeom>
            <a:avLst/>
            <a:gdLst/>
            <a:ahLst/>
            <a:cxnLst>
              <a:cxn ang="0">
                <a:pos x="206" y="291"/>
              </a:cxn>
              <a:cxn ang="0">
                <a:pos x="3" y="705"/>
              </a:cxn>
              <a:cxn ang="0">
                <a:pos x="6" y="828"/>
              </a:cxn>
              <a:cxn ang="0">
                <a:pos x="8" y="853"/>
              </a:cxn>
              <a:cxn ang="0">
                <a:pos x="143" y="1150"/>
              </a:cxn>
              <a:cxn ang="0">
                <a:pos x="336" y="1329"/>
              </a:cxn>
              <a:cxn ang="0">
                <a:pos x="503" y="1414"/>
              </a:cxn>
              <a:cxn ang="0">
                <a:pos x="550" y="1429"/>
              </a:cxn>
              <a:cxn ang="0">
                <a:pos x="733" y="1488"/>
              </a:cxn>
              <a:cxn ang="0">
                <a:pos x="1471" y="1392"/>
              </a:cxn>
              <a:cxn ang="0">
                <a:pos x="1535" y="1356"/>
              </a:cxn>
              <a:cxn ang="0">
                <a:pos x="1871" y="987"/>
              </a:cxn>
              <a:cxn ang="0">
                <a:pos x="1687" y="273"/>
              </a:cxn>
              <a:cxn ang="0">
                <a:pos x="1440" y="112"/>
              </a:cxn>
              <a:cxn ang="0">
                <a:pos x="1361" y="108"/>
              </a:cxn>
              <a:cxn ang="0">
                <a:pos x="1611" y="247"/>
              </a:cxn>
              <a:cxn ang="0">
                <a:pos x="1714" y="344"/>
              </a:cxn>
              <a:cxn ang="0">
                <a:pos x="1876" y="650"/>
              </a:cxn>
              <a:cxn ang="0">
                <a:pos x="1880" y="860"/>
              </a:cxn>
              <a:cxn ang="0">
                <a:pos x="1869" y="904"/>
              </a:cxn>
              <a:cxn ang="0">
                <a:pos x="1756" y="1140"/>
              </a:cxn>
              <a:cxn ang="0">
                <a:pos x="1689" y="1205"/>
              </a:cxn>
              <a:cxn ang="0">
                <a:pos x="1476" y="1355"/>
              </a:cxn>
              <a:cxn ang="0">
                <a:pos x="1214" y="1448"/>
              </a:cxn>
              <a:cxn ang="0">
                <a:pos x="1115" y="1467"/>
              </a:cxn>
              <a:cxn ang="0">
                <a:pos x="1006" y="1477"/>
              </a:cxn>
              <a:cxn ang="0">
                <a:pos x="906" y="1474"/>
              </a:cxn>
              <a:cxn ang="0">
                <a:pos x="832" y="1472"/>
              </a:cxn>
              <a:cxn ang="0">
                <a:pos x="647" y="1433"/>
              </a:cxn>
              <a:cxn ang="0">
                <a:pos x="562" y="1406"/>
              </a:cxn>
              <a:cxn ang="0">
                <a:pos x="472" y="1371"/>
              </a:cxn>
              <a:cxn ang="0">
                <a:pos x="444" y="1353"/>
              </a:cxn>
              <a:cxn ang="0">
                <a:pos x="253" y="1223"/>
              </a:cxn>
              <a:cxn ang="0">
                <a:pos x="184" y="1145"/>
              </a:cxn>
              <a:cxn ang="0">
                <a:pos x="31" y="783"/>
              </a:cxn>
              <a:cxn ang="0">
                <a:pos x="55" y="605"/>
              </a:cxn>
              <a:cxn ang="0">
                <a:pos x="88" y="513"/>
              </a:cxn>
              <a:cxn ang="0">
                <a:pos x="96" y="493"/>
              </a:cxn>
              <a:cxn ang="0">
                <a:pos x="268" y="272"/>
              </a:cxn>
              <a:cxn ang="0">
                <a:pos x="255" y="290"/>
              </a:cxn>
              <a:cxn ang="0">
                <a:pos x="417" y="172"/>
              </a:cxn>
              <a:cxn ang="0">
                <a:pos x="567" y="103"/>
              </a:cxn>
              <a:cxn ang="0">
                <a:pos x="601" y="93"/>
              </a:cxn>
              <a:cxn ang="0">
                <a:pos x="716" y="61"/>
              </a:cxn>
              <a:cxn ang="0">
                <a:pos x="810" y="38"/>
              </a:cxn>
              <a:cxn ang="0">
                <a:pos x="1157" y="26"/>
              </a:cxn>
              <a:cxn ang="0">
                <a:pos x="568" y="73"/>
              </a:cxn>
            </a:cxnLst>
            <a:rect l="0" t="0" r="r" b="b"/>
            <a:pathLst>
              <a:path w="1913" h="1533">
                <a:moveTo>
                  <a:pt x="568" y="73"/>
                </a:moveTo>
                <a:cubicBezTo>
                  <a:pt x="481" y="104"/>
                  <a:pt x="429" y="130"/>
                  <a:pt x="377" y="159"/>
                </a:cubicBezTo>
                <a:cubicBezTo>
                  <a:pt x="326" y="190"/>
                  <a:pt x="274" y="223"/>
                  <a:pt x="206" y="291"/>
                </a:cubicBezTo>
                <a:cubicBezTo>
                  <a:pt x="140" y="355"/>
                  <a:pt x="82" y="437"/>
                  <a:pt x="48" y="521"/>
                </a:cubicBezTo>
                <a:cubicBezTo>
                  <a:pt x="34" y="562"/>
                  <a:pt x="9" y="634"/>
                  <a:pt x="7" y="685"/>
                </a:cubicBezTo>
                <a:cubicBezTo>
                  <a:pt x="3" y="705"/>
                  <a:pt x="3" y="705"/>
                  <a:pt x="3" y="705"/>
                </a:cubicBezTo>
                <a:cubicBezTo>
                  <a:pt x="2" y="722"/>
                  <a:pt x="3" y="743"/>
                  <a:pt x="1" y="760"/>
                </a:cubicBezTo>
                <a:cubicBezTo>
                  <a:pt x="0" y="759"/>
                  <a:pt x="0" y="759"/>
                  <a:pt x="0" y="759"/>
                </a:cubicBezTo>
                <a:cubicBezTo>
                  <a:pt x="2" y="785"/>
                  <a:pt x="3" y="815"/>
                  <a:pt x="6" y="828"/>
                </a:cubicBezTo>
                <a:cubicBezTo>
                  <a:pt x="5" y="827"/>
                  <a:pt x="5" y="827"/>
                  <a:pt x="5" y="827"/>
                </a:cubicBezTo>
                <a:cubicBezTo>
                  <a:pt x="6" y="837"/>
                  <a:pt x="8" y="847"/>
                  <a:pt x="10" y="858"/>
                </a:cubicBezTo>
                <a:cubicBezTo>
                  <a:pt x="8" y="853"/>
                  <a:pt x="8" y="853"/>
                  <a:pt x="8" y="853"/>
                </a:cubicBezTo>
                <a:cubicBezTo>
                  <a:pt x="17" y="897"/>
                  <a:pt x="30" y="943"/>
                  <a:pt x="44" y="981"/>
                </a:cubicBezTo>
                <a:cubicBezTo>
                  <a:pt x="45" y="977"/>
                  <a:pt x="45" y="977"/>
                  <a:pt x="45" y="977"/>
                </a:cubicBezTo>
                <a:cubicBezTo>
                  <a:pt x="77" y="1060"/>
                  <a:pt x="99" y="1085"/>
                  <a:pt x="143" y="1150"/>
                </a:cubicBezTo>
                <a:cubicBezTo>
                  <a:pt x="142" y="1150"/>
                  <a:pt x="142" y="1150"/>
                  <a:pt x="142" y="1150"/>
                </a:cubicBezTo>
                <a:cubicBezTo>
                  <a:pt x="209" y="1223"/>
                  <a:pt x="246" y="1270"/>
                  <a:pt x="333" y="1325"/>
                </a:cubicBezTo>
                <a:cubicBezTo>
                  <a:pt x="322" y="1318"/>
                  <a:pt x="337" y="1329"/>
                  <a:pt x="336" y="1329"/>
                </a:cubicBezTo>
                <a:cubicBezTo>
                  <a:pt x="376" y="1355"/>
                  <a:pt x="420" y="1379"/>
                  <a:pt x="423" y="1375"/>
                </a:cubicBezTo>
                <a:cubicBezTo>
                  <a:pt x="454" y="1391"/>
                  <a:pt x="447" y="1389"/>
                  <a:pt x="451" y="1393"/>
                </a:cubicBezTo>
                <a:cubicBezTo>
                  <a:pt x="451" y="1391"/>
                  <a:pt x="478" y="1403"/>
                  <a:pt x="503" y="1414"/>
                </a:cubicBezTo>
                <a:cubicBezTo>
                  <a:pt x="491" y="1409"/>
                  <a:pt x="491" y="1409"/>
                  <a:pt x="491" y="1409"/>
                </a:cubicBezTo>
                <a:cubicBezTo>
                  <a:pt x="515" y="1420"/>
                  <a:pt x="539" y="1429"/>
                  <a:pt x="563" y="1437"/>
                </a:cubicBezTo>
                <a:cubicBezTo>
                  <a:pt x="550" y="1429"/>
                  <a:pt x="550" y="1429"/>
                  <a:pt x="550" y="1429"/>
                </a:cubicBezTo>
                <a:cubicBezTo>
                  <a:pt x="588" y="1443"/>
                  <a:pt x="558" y="1437"/>
                  <a:pt x="595" y="1448"/>
                </a:cubicBezTo>
                <a:cubicBezTo>
                  <a:pt x="596" y="1445"/>
                  <a:pt x="596" y="1445"/>
                  <a:pt x="596" y="1445"/>
                </a:cubicBezTo>
                <a:cubicBezTo>
                  <a:pt x="649" y="1463"/>
                  <a:pt x="680" y="1475"/>
                  <a:pt x="733" y="1488"/>
                </a:cubicBezTo>
                <a:cubicBezTo>
                  <a:pt x="956" y="1533"/>
                  <a:pt x="1205" y="1500"/>
                  <a:pt x="1402" y="1423"/>
                </a:cubicBezTo>
                <a:cubicBezTo>
                  <a:pt x="1411" y="1422"/>
                  <a:pt x="1411" y="1422"/>
                  <a:pt x="1411" y="1422"/>
                </a:cubicBezTo>
                <a:cubicBezTo>
                  <a:pt x="1416" y="1424"/>
                  <a:pt x="1462" y="1394"/>
                  <a:pt x="1471" y="1392"/>
                </a:cubicBezTo>
                <a:cubicBezTo>
                  <a:pt x="1478" y="1389"/>
                  <a:pt x="1485" y="1384"/>
                  <a:pt x="1492" y="1380"/>
                </a:cubicBezTo>
                <a:cubicBezTo>
                  <a:pt x="1498" y="1377"/>
                  <a:pt x="1511" y="1371"/>
                  <a:pt x="1501" y="1377"/>
                </a:cubicBezTo>
                <a:cubicBezTo>
                  <a:pt x="1521" y="1367"/>
                  <a:pt x="1521" y="1366"/>
                  <a:pt x="1535" y="1356"/>
                </a:cubicBezTo>
                <a:cubicBezTo>
                  <a:pt x="1557" y="1346"/>
                  <a:pt x="1557" y="1346"/>
                  <a:pt x="1557" y="1346"/>
                </a:cubicBezTo>
                <a:cubicBezTo>
                  <a:pt x="1633" y="1298"/>
                  <a:pt x="1691" y="1247"/>
                  <a:pt x="1753" y="1175"/>
                </a:cubicBezTo>
                <a:cubicBezTo>
                  <a:pt x="1792" y="1134"/>
                  <a:pt x="1840" y="1066"/>
                  <a:pt x="1871" y="987"/>
                </a:cubicBezTo>
                <a:cubicBezTo>
                  <a:pt x="1903" y="909"/>
                  <a:pt x="1913" y="823"/>
                  <a:pt x="1912" y="762"/>
                </a:cubicBezTo>
                <a:cubicBezTo>
                  <a:pt x="1910" y="675"/>
                  <a:pt x="1892" y="581"/>
                  <a:pt x="1853" y="495"/>
                </a:cubicBezTo>
                <a:cubicBezTo>
                  <a:pt x="1814" y="409"/>
                  <a:pt x="1754" y="331"/>
                  <a:pt x="1687" y="273"/>
                </a:cubicBezTo>
                <a:cubicBezTo>
                  <a:pt x="1683" y="269"/>
                  <a:pt x="1671" y="260"/>
                  <a:pt x="1671" y="260"/>
                </a:cubicBezTo>
                <a:cubicBezTo>
                  <a:pt x="1630" y="224"/>
                  <a:pt x="1586" y="193"/>
                  <a:pt x="1540" y="165"/>
                </a:cubicBezTo>
                <a:cubicBezTo>
                  <a:pt x="1540" y="165"/>
                  <a:pt x="1499" y="138"/>
                  <a:pt x="1440" y="112"/>
                </a:cubicBezTo>
                <a:cubicBezTo>
                  <a:pt x="1382" y="85"/>
                  <a:pt x="1306" y="60"/>
                  <a:pt x="1247" y="48"/>
                </a:cubicBezTo>
                <a:cubicBezTo>
                  <a:pt x="1187" y="35"/>
                  <a:pt x="1145" y="32"/>
                  <a:pt x="1155" y="37"/>
                </a:cubicBezTo>
                <a:cubicBezTo>
                  <a:pt x="1163" y="44"/>
                  <a:pt x="1227" y="52"/>
                  <a:pt x="1361" y="108"/>
                </a:cubicBezTo>
                <a:cubicBezTo>
                  <a:pt x="1357" y="108"/>
                  <a:pt x="1357" y="108"/>
                  <a:pt x="1357" y="108"/>
                </a:cubicBezTo>
                <a:cubicBezTo>
                  <a:pt x="1437" y="140"/>
                  <a:pt x="1485" y="166"/>
                  <a:pt x="1537" y="194"/>
                </a:cubicBezTo>
                <a:cubicBezTo>
                  <a:pt x="1543" y="202"/>
                  <a:pt x="1597" y="233"/>
                  <a:pt x="1611" y="247"/>
                </a:cubicBezTo>
                <a:cubicBezTo>
                  <a:pt x="1609" y="246"/>
                  <a:pt x="1609" y="246"/>
                  <a:pt x="1609" y="246"/>
                </a:cubicBezTo>
                <a:cubicBezTo>
                  <a:pt x="1653" y="275"/>
                  <a:pt x="1690" y="318"/>
                  <a:pt x="1725" y="354"/>
                </a:cubicBezTo>
                <a:cubicBezTo>
                  <a:pt x="1724" y="352"/>
                  <a:pt x="1722" y="352"/>
                  <a:pt x="1714" y="344"/>
                </a:cubicBezTo>
                <a:cubicBezTo>
                  <a:pt x="1740" y="370"/>
                  <a:pt x="1771" y="410"/>
                  <a:pt x="1769" y="414"/>
                </a:cubicBezTo>
                <a:cubicBezTo>
                  <a:pt x="1823" y="484"/>
                  <a:pt x="1866" y="599"/>
                  <a:pt x="1877" y="654"/>
                </a:cubicBezTo>
                <a:cubicBezTo>
                  <a:pt x="1876" y="650"/>
                  <a:pt x="1876" y="650"/>
                  <a:pt x="1876" y="650"/>
                </a:cubicBezTo>
                <a:cubicBezTo>
                  <a:pt x="1884" y="681"/>
                  <a:pt x="1883" y="691"/>
                  <a:pt x="1887" y="727"/>
                </a:cubicBezTo>
                <a:cubicBezTo>
                  <a:pt x="1887" y="728"/>
                  <a:pt x="1887" y="731"/>
                  <a:pt x="1887" y="731"/>
                </a:cubicBezTo>
                <a:cubicBezTo>
                  <a:pt x="1893" y="765"/>
                  <a:pt x="1884" y="832"/>
                  <a:pt x="1880" y="860"/>
                </a:cubicBezTo>
                <a:cubicBezTo>
                  <a:pt x="1878" y="862"/>
                  <a:pt x="1878" y="862"/>
                  <a:pt x="1878" y="862"/>
                </a:cubicBezTo>
                <a:cubicBezTo>
                  <a:pt x="1874" y="884"/>
                  <a:pt x="1868" y="907"/>
                  <a:pt x="1862" y="929"/>
                </a:cubicBezTo>
                <a:cubicBezTo>
                  <a:pt x="1865" y="921"/>
                  <a:pt x="1867" y="912"/>
                  <a:pt x="1869" y="904"/>
                </a:cubicBezTo>
                <a:cubicBezTo>
                  <a:pt x="1872" y="914"/>
                  <a:pt x="1853" y="954"/>
                  <a:pt x="1835" y="1001"/>
                </a:cubicBezTo>
                <a:cubicBezTo>
                  <a:pt x="1815" y="1043"/>
                  <a:pt x="1799" y="1091"/>
                  <a:pt x="1767" y="1130"/>
                </a:cubicBezTo>
                <a:cubicBezTo>
                  <a:pt x="1754" y="1150"/>
                  <a:pt x="1777" y="1111"/>
                  <a:pt x="1756" y="1140"/>
                </a:cubicBezTo>
                <a:cubicBezTo>
                  <a:pt x="1754" y="1139"/>
                  <a:pt x="1765" y="1126"/>
                  <a:pt x="1758" y="1132"/>
                </a:cubicBezTo>
                <a:cubicBezTo>
                  <a:pt x="1738" y="1160"/>
                  <a:pt x="1720" y="1174"/>
                  <a:pt x="1692" y="1205"/>
                </a:cubicBezTo>
                <a:cubicBezTo>
                  <a:pt x="1689" y="1205"/>
                  <a:pt x="1689" y="1205"/>
                  <a:pt x="1689" y="1205"/>
                </a:cubicBezTo>
                <a:cubicBezTo>
                  <a:pt x="1652" y="1247"/>
                  <a:pt x="1609" y="1273"/>
                  <a:pt x="1581" y="1296"/>
                </a:cubicBezTo>
                <a:cubicBezTo>
                  <a:pt x="1535" y="1330"/>
                  <a:pt x="1547" y="1313"/>
                  <a:pt x="1497" y="1346"/>
                </a:cubicBezTo>
                <a:cubicBezTo>
                  <a:pt x="1476" y="1355"/>
                  <a:pt x="1476" y="1355"/>
                  <a:pt x="1476" y="1355"/>
                </a:cubicBezTo>
                <a:cubicBezTo>
                  <a:pt x="1453" y="1366"/>
                  <a:pt x="1461" y="1366"/>
                  <a:pt x="1435" y="1378"/>
                </a:cubicBezTo>
                <a:cubicBezTo>
                  <a:pt x="1436" y="1376"/>
                  <a:pt x="1402" y="1391"/>
                  <a:pt x="1416" y="1383"/>
                </a:cubicBezTo>
                <a:cubicBezTo>
                  <a:pt x="1357" y="1405"/>
                  <a:pt x="1297" y="1435"/>
                  <a:pt x="1214" y="1448"/>
                </a:cubicBezTo>
                <a:cubicBezTo>
                  <a:pt x="1197" y="1456"/>
                  <a:pt x="1154" y="1461"/>
                  <a:pt x="1141" y="1466"/>
                </a:cubicBezTo>
                <a:cubicBezTo>
                  <a:pt x="1139" y="1465"/>
                  <a:pt x="1057" y="1476"/>
                  <a:pt x="1104" y="1468"/>
                </a:cubicBezTo>
                <a:cubicBezTo>
                  <a:pt x="1108" y="1467"/>
                  <a:pt x="1115" y="1466"/>
                  <a:pt x="1115" y="1467"/>
                </a:cubicBezTo>
                <a:cubicBezTo>
                  <a:pt x="1120" y="1464"/>
                  <a:pt x="1120" y="1464"/>
                  <a:pt x="1120" y="1464"/>
                </a:cubicBezTo>
                <a:cubicBezTo>
                  <a:pt x="1072" y="1467"/>
                  <a:pt x="1034" y="1475"/>
                  <a:pt x="986" y="1476"/>
                </a:cubicBezTo>
                <a:cubicBezTo>
                  <a:pt x="1000" y="1476"/>
                  <a:pt x="1019" y="1475"/>
                  <a:pt x="1006" y="1477"/>
                </a:cubicBezTo>
                <a:cubicBezTo>
                  <a:pt x="962" y="1478"/>
                  <a:pt x="962" y="1478"/>
                  <a:pt x="962" y="1478"/>
                </a:cubicBezTo>
                <a:cubicBezTo>
                  <a:pt x="971" y="1476"/>
                  <a:pt x="971" y="1476"/>
                  <a:pt x="971" y="1476"/>
                </a:cubicBezTo>
                <a:cubicBezTo>
                  <a:pt x="950" y="1476"/>
                  <a:pt x="928" y="1475"/>
                  <a:pt x="906" y="1474"/>
                </a:cubicBezTo>
                <a:cubicBezTo>
                  <a:pt x="915" y="1476"/>
                  <a:pt x="915" y="1476"/>
                  <a:pt x="915" y="1476"/>
                </a:cubicBezTo>
                <a:cubicBezTo>
                  <a:pt x="883" y="1474"/>
                  <a:pt x="872" y="1470"/>
                  <a:pt x="835" y="1469"/>
                </a:cubicBezTo>
                <a:cubicBezTo>
                  <a:pt x="819" y="1469"/>
                  <a:pt x="865" y="1475"/>
                  <a:pt x="832" y="1472"/>
                </a:cubicBezTo>
                <a:cubicBezTo>
                  <a:pt x="789" y="1466"/>
                  <a:pt x="726" y="1454"/>
                  <a:pt x="673" y="1439"/>
                </a:cubicBezTo>
                <a:cubicBezTo>
                  <a:pt x="677" y="1443"/>
                  <a:pt x="663" y="1439"/>
                  <a:pt x="648" y="1436"/>
                </a:cubicBezTo>
                <a:cubicBezTo>
                  <a:pt x="647" y="1433"/>
                  <a:pt x="647" y="1433"/>
                  <a:pt x="647" y="1433"/>
                </a:cubicBezTo>
                <a:cubicBezTo>
                  <a:pt x="591" y="1419"/>
                  <a:pt x="627" y="1424"/>
                  <a:pt x="572" y="1407"/>
                </a:cubicBezTo>
                <a:cubicBezTo>
                  <a:pt x="578" y="1408"/>
                  <a:pt x="578" y="1408"/>
                  <a:pt x="578" y="1408"/>
                </a:cubicBezTo>
                <a:cubicBezTo>
                  <a:pt x="562" y="1406"/>
                  <a:pt x="562" y="1406"/>
                  <a:pt x="562" y="1406"/>
                </a:cubicBezTo>
                <a:cubicBezTo>
                  <a:pt x="512" y="1391"/>
                  <a:pt x="537" y="1393"/>
                  <a:pt x="482" y="1374"/>
                </a:cubicBezTo>
                <a:cubicBezTo>
                  <a:pt x="503" y="1383"/>
                  <a:pt x="490" y="1383"/>
                  <a:pt x="465" y="1370"/>
                </a:cubicBezTo>
                <a:cubicBezTo>
                  <a:pt x="472" y="1371"/>
                  <a:pt x="472" y="1371"/>
                  <a:pt x="472" y="1371"/>
                </a:cubicBezTo>
                <a:cubicBezTo>
                  <a:pt x="458" y="1365"/>
                  <a:pt x="453" y="1363"/>
                  <a:pt x="444" y="1358"/>
                </a:cubicBezTo>
                <a:cubicBezTo>
                  <a:pt x="453" y="1361"/>
                  <a:pt x="449" y="1358"/>
                  <a:pt x="429" y="1347"/>
                </a:cubicBezTo>
                <a:cubicBezTo>
                  <a:pt x="444" y="1353"/>
                  <a:pt x="444" y="1353"/>
                  <a:pt x="444" y="1353"/>
                </a:cubicBezTo>
                <a:cubicBezTo>
                  <a:pt x="404" y="1335"/>
                  <a:pt x="404" y="1335"/>
                  <a:pt x="404" y="1335"/>
                </a:cubicBezTo>
                <a:cubicBezTo>
                  <a:pt x="377" y="1316"/>
                  <a:pt x="331" y="1289"/>
                  <a:pt x="322" y="1278"/>
                </a:cubicBezTo>
                <a:cubicBezTo>
                  <a:pt x="322" y="1278"/>
                  <a:pt x="267" y="1233"/>
                  <a:pt x="253" y="1223"/>
                </a:cubicBezTo>
                <a:cubicBezTo>
                  <a:pt x="265" y="1231"/>
                  <a:pt x="237" y="1204"/>
                  <a:pt x="246" y="1210"/>
                </a:cubicBezTo>
                <a:cubicBezTo>
                  <a:pt x="232" y="1199"/>
                  <a:pt x="192" y="1161"/>
                  <a:pt x="181" y="1142"/>
                </a:cubicBezTo>
                <a:cubicBezTo>
                  <a:pt x="184" y="1145"/>
                  <a:pt x="184" y="1145"/>
                  <a:pt x="184" y="1145"/>
                </a:cubicBezTo>
                <a:cubicBezTo>
                  <a:pt x="135" y="1081"/>
                  <a:pt x="101" y="1033"/>
                  <a:pt x="77" y="965"/>
                </a:cubicBezTo>
                <a:cubicBezTo>
                  <a:pt x="76" y="969"/>
                  <a:pt x="64" y="933"/>
                  <a:pt x="64" y="943"/>
                </a:cubicBezTo>
                <a:cubicBezTo>
                  <a:pt x="37" y="872"/>
                  <a:pt x="41" y="809"/>
                  <a:pt x="31" y="783"/>
                </a:cubicBezTo>
                <a:cubicBezTo>
                  <a:pt x="29" y="748"/>
                  <a:pt x="34" y="742"/>
                  <a:pt x="34" y="725"/>
                </a:cubicBezTo>
                <a:cubicBezTo>
                  <a:pt x="34" y="733"/>
                  <a:pt x="34" y="733"/>
                  <a:pt x="34" y="733"/>
                </a:cubicBezTo>
                <a:cubicBezTo>
                  <a:pt x="38" y="669"/>
                  <a:pt x="43" y="651"/>
                  <a:pt x="55" y="605"/>
                </a:cubicBezTo>
                <a:cubicBezTo>
                  <a:pt x="60" y="582"/>
                  <a:pt x="57" y="576"/>
                  <a:pt x="74" y="537"/>
                </a:cubicBezTo>
                <a:cubicBezTo>
                  <a:pt x="70" y="550"/>
                  <a:pt x="76" y="534"/>
                  <a:pt x="83" y="519"/>
                </a:cubicBezTo>
                <a:cubicBezTo>
                  <a:pt x="79" y="529"/>
                  <a:pt x="78" y="532"/>
                  <a:pt x="88" y="513"/>
                </a:cubicBezTo>
                <a:cubicBezTo>
                  <a:pt x="88" y="510"/>
                  <a:pt x="90" y="506"/>
                  <a:pt x="92" y="502"/>
                </a:cubicBezTo>
                <a:cubicBezTo>
                  <a:pt x="92" y="502"/>
                  <a:pt x="93" y="502"/>
                  <a:pt x="93" y="502"/>
                </a:cubicBezTo>
                <a:cubicBezTo>
                  <a:pt x="104" y="478"/>
                  <a:pt x="101" y="482"/>
                  <a:pt x="96" y="493"/>
                </a:cubicBezTo>
                <a:cubicBezTo>
                  <a:pt x="96" y="492"/>
                  <a:pt x="95" y="493"/>
                  <a:pt x="93" y="496"/>
                </a:cubicBezTo>
                <a:cubicBezTo>
                  <a:pt x="106" y="472"/>
                  <a:pt x="131" y="429"/>
                  <a:pt x="136" y="428"/>
                </a:cubicBezTo>
                <a:cubicBezTo>
                  <a:pt x="180" y="361"/>
                  <a:pt x="219" y="317"/>
                  <a:pt x="268" y="272"/>
                </a:cubicBezTo>
                <a:cubicBezTo>
                  <a:pt x="275" y="268"/>
                  <a:pt x="264" y="279"/>
                  <a:pt x="250" y="293"/>
                </a:cubicBezTo>
                <a:cubicBezTo>
                  <a:pt x="262" y="282"/>
                  <a:pt x="273" y="271"/>
                  <a:pt x="285" y="261"/>
                </a:cubicBezTo>
                <a:cubicBezTo>
                  <a:pt x="286" y="263"/>
                  <a:pt x="265" y="280"/>
                  <a:pt x="255" y="290"/>
                </a:cubicBezTo>
                <a:cubicBezTo>
                  <a:pt x="299" y="255"/>
                  <a:pt x="343" y="213"/>
                  <a:pt x="402" y="182"/>
                </a:cubicBezTo>
                <a:cubicBezTo>
                  <a:pt x="413" y="174"/>
                  <a:pt x="413" y="174"/>
                  <a:pt x="413" y="174"/>
                </a:cubicBezTo>
                <a:cubicBezTo>
                  <a:pt x="417" y="172"/>
                  <a:pt x="417" y="172"/>
                  <a:pt x="417" y="172"/>
                </a:cubicBezTo>
                <a:cubicBezTo>
                  <a:pt x="416" y="171"/>
                  <a:pt x="429" y="163"/>
                  <a:pt x="437" y="158"/>
                </a:cubicBezTo>
                <a:cubicBezTo>
                  <a:pt x="447" y="155"/>
                  <a:pt x="439" y="162"/>
                  <a:pt x="468" y="147"/>
                </a:cubicBezTo>
                <a:cubicBezTo>
                  <a:pt x="492" y="137"/>
                  <a:pt x="535" y="116"/>
                  <a:pt x="567" y="103"/>
                </a:cubicBezTo>
                <a:cubicBezTo>
                  <a:pt x="550" y="109"/>
                  <a:pt x="555" y="106"/>
                  <a:pt x="562" y="103"/>
                </a:cubicBezTo>
                <a:cubicBezTo>
                  <a:pt x="578" y="97"/>
                  <a:pt x="587" y="96"/>
                  <a:pt x="599" y="91"/>
                </a:cubicBezTo>
                <a:cubicBezTo>
                  <a:pt x="601" y="93"/>
                  <a:pt x="601" y="93"/>
                  <a:pt x="601" y="93"/>
                </a:cubicBezTo>
                <a:cubicBezTo>
                  <a:pt x="594" y="93"/>
                  <a:pt x="642" y="77"/>
                  <a:pt x="647" y="75"/>
                </a:cubicBezTo>
                <a:cubicBezTo>
                  <a:pt x="657" y="74"/>
                  <a:pt x="623" y="84"/>
                  <a:pt x="620" y="87"/>
                </a:cubicBezTo>
                <a:cubicBezTo>
                  <a:pt x="683" y="69"/>
                  <a:pt x="651" y="76"/>
                  <a:pt x="716" y="61"/>
                </a:cubicBezTo>
                <a:cubicBezTo>
                  <a:pt x="750" y="52"/>
                  <a:pt x="709" y="60"/>
                  <a:pt x="725" y="55"/>
                </a:cubicBezTo>
                <a:cubicBezTo>
                  <a:pt x="756" y="48"/>
                  <a:pt x="786" y="42"/>
                  <a:pt x="821" y="39"/>
                </a:cubicBezTo>
                <a:cubicBezTo>
                  <a:pt x="810" y="38"/>
                  <a:pt x="810" y="38"/>
                  <a:pt x="810" y="38"/>
                </a:cubicBezTo>
                <a:cubicBezTo>
                  <a:pt x="868" y="30"/>
                  <a:pt x="904" y="28"/>
                  <a:pt x="943" y="30"/>
                </a:cubicBezTo>
                <a:cubicBezTo>
                  <a:pt x="1053" y="24"/>
                  <a:pt x="1115" y="31"/>
                  <a:pt x="1144" y="32"/>
                </a:cubicBezTo>
                <a:cubicBezTo>
                  <a:pt x="1174" y="33"/>
                  <a:pt x="1172" y="31"/>
                  <a:pt x="1157" y="26"/>
                </a:cubicBezTo>
                <a:cubicBezTo>
                  <a:pt x="1126" y="16"/>
                  <a:pt x="1038" y="6"/>
                  <a:pt x="1037" y="7"/>
                </a:cubicBezTo>
                <a:cubicBezTo>
                  <a:pt x="950" y="0"/>
                  <a:pt x="882" y="3"/>
                  <a:pt x="812" y="13"/>
                </a:cubicBezTo>
                <a:cubicBezTo>
                  <a:pt x="741" y="23"/>
                  <a:pt x="667" y="38"/>
                  <a:pt x="568" y="73"/>
                </a:cubicBezTo>
                <a:close/>
              </a:path>
            </a:pathLst>
          </a:custGeom>
          <a:solidFill>
            <a:schemeClr val="accent3">
              <a:lumMod val="75000"/>
            </a:schemeClr>
          </a:solidFill>
          <a:ln w="9525">
            <a:solidFill>
              <a:srgbClr val="006838"/>
            </a:solidFill>
            <a:round/>
            <a:headEnd/>
            <a:tailEnd/>
          </a:ln>
          <a:effectLst>
            <a:glow rad="101600">
              <a:schemeClr val="accent1">
                <a:satMod val="175000"/>
                <a:alpha val="40000"/>
              </a:schemeClr>
            </a:glo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de-DE" sz="16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12" name="Gruppieren 119"/>
          <p:cNvGrpSpPr/>
          <p:nvPr/>
        </p:nvGrpSpPr>
        <p:grpSpPr>
          <a:xfrm rot="7536172" flipH="1">
            <a:off x="4138239" y="1635291"/>
            <a:ext cx="2560129" cy="1431834"/>
            <a:chOff x="2554288" y="849313"/>
            <a:chExt cx="3275012" cy="2425699"/>
          </a:xfrm>
          <a:solidFill>
            <a:srgbClr val="006838"/>
          </a:solidFill>
        </p:grpSpPr>
        <p:sp>
          <p:nvSpPr>
            <p:cNvPr id="13" name="Freeform 271"/>
            <p:cNvSpPr>
              <a:spLocks noEditPoints="1"/>
            </p:cNvSpPr>
            <p:nvPr/>
          </p:nvSpPr>
          <p:spPr bwMode="auto">
            <a:xfrm>
              <a:off x="2554288" y="996950"/>
              <a:ext cx="3275012" cy="2278062"/>
            </a:xfrm>
            <a:custGeom>
              <a:avLst/>
              <a:gdLst/>
              <a:ahLst/>
              <a:cxnLst>
                <a:cxn ang="0">
                  <a:pos x="986" y="106"/>
                </a:cxn>
                <a:cxn ang="0">
                  <a:pos x="1100" y="65"/>
                </a:cxn>
                <a:cxn ang="0">
                  <a:pos x="1133" y="53"/>
                </a:cxn>
                <a:cxn ang="0">
                  <a:pos x="1194" y="13"/>
                </a:cxn>
                <a:cxn ang="0">
                  <a:pos x="1166" y="8"/>
                </a:cxn>
                <a:cxn ang="0">
                  <a:pos x="1107" y="30"/>
                </a:cxn>
                <a:cxn ang="0">
                  <a:pos x="1041" y="58"/>
                </a:cxn>
                <a:cxn ang="0">
                  <a:pos x="974" y="84"/>
                </a:cxn>
                <a:cxn ang="0">
                  <a:pos x="866" y="131"/>
                </a:cxn>
                <a:cxn ang="0">
                  <a:pos x="817" y="148"/>
                </a:cxn>
                <a:cxn ang="0">
                  <a:pos x="726" y="195"/>
                </a:cxn>
                <a:cxn ang="0">
                  <a:pos x="626" y="237"/>
                </a:cxn>
                <a:cxn ang="0">
                  <a:pos x="564" y="283"/>
                </a:cxn>
                <a:cxn ang="0">
                  <a:pos x="542" y="297"/>
                </a:cxn>
                <a:cxn ang="0">
                  <a:pos x="460" y="336"/>
                </a:cxn>
                <a:cxn ang="0">
                  <a:pos x="439" y="364"/>
                </a:cxn>
                <a:cxn ang="0">
                  <a:pos x="380" y="399"/>
                </a:cxn>
                <a:cxn ang="0">
                  <a:pos x="316" y="446"/>
                </a:cxn>
                <a:cxn ang="0">
                  <a:pos x="284" y="473"/>
                </a:cxn>
                <a:cxn ang="0">
                  <a:pos x="207" y="548"/>
                </a:cxn>
                <a:cxn ang="0">
                  <a:pos x="220" y="551"/>
                </a:cxn>
                <a:cxn ang="0">
                  <a:pos x="143" y="628"/>
                </a:cxn>
                <a:cxn ang="0">
                  <a:pos x="44" y="766"/>
                </a:cxn>
                <a:cxn ang="0">
                  <a:pos x="32" y="789"/>
                </a:cxn>
                <a:cxn ang="0">
                  <a:pos x="12" y="822"/>
                </a:cxn>
                <a:cxn ang="0">
                  <a:pos x="104" y="700"/>
                </a:cxn>
                <a:cxn ang="0">
                  <a:pos x="207" y="583"/>
                </a:cxn>
                <a:cxn ang="0">
                  <a:pos x="255" y="533"/>
                </a:cxn>
                <a:cxn ang="0">
                  <a:pos x="348" y="453"/>
                </a:cxn>
                <a:cxn ang="0">
                  <a:pos x="454" y="374"/>
                </a:cxn>
                <a:cxn ang="0">
                  <a:pos x="537" y="326"/>
                </a:cxn>
                <a:cxn ang="0">
                  <a:pos x="597" y="290"/>
                </a:cxn>
                <a:cxn ang="0">
                  <a:pos x="669" y="248"/>
                </a:cxn>
                <a:cxn ang="0">
                  <a:pos x="782" y="196"/>
                </a:cxn>
                <a:cxn ang="0">
                  <a:pos x="919" y="134"/>
                </a:cxn>
                <a:cxn ang="0">
                  <a:pos x="154" y="636"/>
                </a:cxn>
                <a:cxn ang="0">
                  <a:pos x="671" y="222"/>
                </a:cxn>
                <a:cxn ang="0">
                  <a:pos x="769" y="193"/>
                </a:cxn>
                <a:cxn ang="0">
                  <a:pos x="629" y="265"/>
                </a:cxn>
                <a:cxn ang="0">
                  <a:pos x="411" y="402"/>
                </a:cxn>
                <a:cxn ang="0">
                  <a:pos x="687" y="229"/>
                </a:cxn>
                <a:cxn ang="0">
                  <a:pos x="355" y="434"/>
                </a:cxn>
                <a:cxn ang="0">
                  <a:pos x="363" y="439"/>
                </a:cxn>
                <a:cxn ang="0">
                  <a:pos x="355" y="444"/>
                </a:cxn>
                <a:cxn ang="0">
                  <a:pos x="82" y="721"/>
                </a:cxn>
                <a:cxn ang="0">
                  <a:pos x="204" y="569"/>
                </a:cxn>
                <a:cxn ang="0">
                  <a:pos x="203" y="569"/>
                </a:cxn>
                <a:cxn ang="0">
                  <a:pos x="295" y="478"/>
                </a:cxn>
                <a:cxn ang="0">
                  <a:pos x="317" y="459"/>
                </a:cxn>
                <a:cxn ang="0">
                  <a:pos x="457" y="345"/>
                </a:cxn>
                <a:cxn ang="0">
                  <a:pos x="577" y="279"/>
                </a:cxn>
                <a:cxn ang="0">
                  <a:pos x="951" y="97"/>
                </a:cxn>
                <a:cxn ang="0">
                  <a:pos x="1043" y="60"/>
                </a:cxn>
                <a:cxn ang="0">
                  <a:pos x="1113" y="38"/>
                </a:cxn>
                <a:cxn ang="0">
                  <a:pos x="1113" y="38"/>
                </a:cxn>
                <a:cxn ang="0">
                  <a:pos x="1076" y="48"/>
                </a:cxn>
                <a:cxn ang="0">
                  <a:pos x="1126" y="42"/>
                </a:cxn>
                <a:cxn ang="0">
                  <a:pos x="882" y="131"/>
                </a:cxn>
                <a:cxn ang="0">
                  <a:pos x="581" y="281"/>
                </a:cxn>
                <a:cxn ang="0">
                  <a:pos x="835" y="159"/>
                </a:cxn>
                <a:cxn ang="0">
                  <a:pos x="839" y="158"/>
                </a:cxn>
                <a:cxn ang="0">
                  <a:pos x="781" y="181"/>
                </a:cxn>
                <a:cxn ang="0">
                  <a:pos x="1013" y="93"/>
                </a:cxn>
              </a:cxnLst>
              <a:rect l="0" t="0" r="r" b="b"/>
              <a:pathLst>
                <a:path w="1207" h="840">
                  <a:moveTo>
                    <a:pt x="919" y="134"/>
                  </a:moveTo>
                  <a:cubicBezTo>
                    <a:pt x="928" y="128"/>
                    <a:pt x="939" y="128"/>
                    <a:pt x="947" y="125"/>
                  </a:cubicBezTo>
                  <a:cubicBezTo>
                    <a:pt x="944" y="124"/>
                    <a:pt x="944" y="124"/>
                    <a:pt x="944" y="124"/>
                  </a:cubicBezTo>
                  <a:cubicBezTo>
                    <a:pt x="953" y="122"/>
                    <a:pt x="953" y="122"/>
                    <a:pt x="953" y="122"/>
                  </a:cubicBezTo>
                  <a:cubicBezTo>
                    <a:pt x="952" y="120"/>
                    <a:pt x="952" y="120"/>
                    <a:pt x="952" y="120"/>
                  </a:cubicBezTo>
                  <a:cubicBezTo>
                    <a:pt x="966" y="116"/>
                    <a:pt x="982" y="108"/>
                    <a:pt x="989" y="109"/>
                  </a:cubicBezTo>
                  <a:cubicBezTo>
                    <a:pt x="986" y="106"/>
                    <a:pt x="986" y="106"/>
                    <a:pt x="986" y="106"/>
                  </a:cubicBezTo>
                  <a:cubicBezTo>
                    <a:pt x="1001" y="104"/>
                    <a:pt x="1001" y="104"/>
                    <a:pt x="1001" y="104"/>
                  </a:cubicBezTo>
                  <a:cubicBezTo>
                    <a:pt x="992" y="104"/>
                    <a:pt x="992" y="104"/>
                    <a:pt x="992" y="104"/>
                  </a:cubicBezTo>
                  <a:cubicBezTo>
                    <a:pt x="1008" y="98"/>
                    <a:pt x="1034" y="91"/>
                    <a:pt x="1038" y="90"/>
                  </a:cubicBezTo>
                  <a:cubicBezTo>
                    <a:pt x="1036" y="90"/>
                    <a:pt x="1036" y="90"/>
                    <a:pt x="1036" y="90"/>
                  </a:cubicBezTo>
                  <a:cubicBezTo>
                    <a:pt x="1038" y="88"/>
                    <a:pt x="1041" y="88"/>
                    <a:pt x="1044" y="87"/>
                  </a:cubicBezTo>
                  <a:cubicBezTo>
                    <a:pt x="1041" y="86"/>
                    <a:pt x="1041" y="86"/>
                    <a:pt x="1041" y="86"/>
                  </a:cubicBezTo>
                  <a:cubicBezTo>
                    <a:pt x="1066" y="78"/>
                    <a:pt x="1071" y="72"/>
                    <a:pt x="1100" y="65"/>
                  </a:cubicBezTo>
                  <a:cubicBezTo>
                    <a:pt x="1108" y="62"/>
                    <a:pt x="1096" y="66"/>
                    <a:pt x="1095" y="65"/>
                  </a:cubicBezTo>
                  <a:cubicBezTo>
                    <a:pt x="1099" y="62"/>
                    <a:pt x="1109" y="60"/>
                    <a:pt x="1112" y="60"/>
                  </a:cubicBezTo>
                  <a:cubicBezTo>
                    <a:pt x="1108" y="58"/>
                    <a:pt x="1097" y="63"/>
                    <a:pt x="1105" y="57"/>
                  </a:cubicBezTo>
                  <a:cubicBezTo>
                    <a:pt x="1112" y="57"/>
                    <a:pt x="1100" y="56"/>
                    <a:pt x="1111" y="53"/>
                  </a:cubicBezTo>
                  <a:cubicBezTo>
                    <a:pt x="1117" y="56"/>
                    <a:pt x="1117" y="56"/>
                    <a:pt x="1117" y="56"/>
                  </a:cubicBezTo>
                  <a:cubicBezTo>
                    <a:pt x="1123" y="53"/>
                    <a:pt x="1117" y="52"/>
                    <a:pt x="1127" y="49"/>
                  </a:cubicBezTo>
                  <a:cubicBezTo>
                    <a:pt x="1139" y="48"/>
                    <a:pt x="1115" y="58"/>
                    <a:pt x="1133" y="53"/>
                  </a:cubicBezTo>
                  <a:cubicBezTo>
                    <a:pt x="1142" y="50"/>
                    <a:pt x="1150" y="38"/>
                    <a:pt x="1168" y="36"/>
                  </a:cubicBezTo>
                  <a:cubicBezTo>
                    <a:pt x="1183" y="29"/>
                    <a:pt x="1159" y="32"/>
                    <a:pt x="1180" y="27"/>
                  </a:cubicBezTo>
                  <a:cubicBezTo>
                    <a:pt x="1166" y="28"/>
                    <a:pt x="1166" y="28"/>
                    <a:pt x="1166" y="28"/>
                  </a:cubicBezTo>
                  <a:cubicBezTo>
                    <a:pt x="1169" y="26"/>
                    <a:pt x="1166" y="25"/>
                    <a:pt x="1176" y="23"/>
                  </a:cubicBezTo>
                  <a:cubicBezTo>
                    <a:pt x="1179" y="24"/>
                    <a:pt x="1185" y="24"/>
                    <a:pt x="1190" y="23"/>
                  </a:cubicBezTo>
                  <a:cubicBezTo>
                    <a:pt x="1170" y="25"/>
                    <a:pt x="1207" y="14"/>
                    <a:pt x="1187" y="15"/>
                  </a:cubicBezTo>
                  <a:cubicBezTo>
                    <a:pt x="1194" y="13"/>
                    <a:pt x="1194" y="13"/>
                    <a:pt x="1194" y="13"/>
                  </a:cubicBezTo>
                  <a:cubicBezTo>
                    <a:pt x="1193" y="13"/>
                    <a:pt x="1193" y="13"/>
                    <a:pt x="1193" y="13"/>
                  </a:cubicBezTo>
                  <a:cubicBezTo>
                    <a:pt x="1203" y="10"/>
                    <a:pt x="1203" y="10"/>
                    <a:pt x="1203" y="10"/>
                  </a:cubicBezTo>
                  <a:cubicBezTo>
                    <a:pt x="1197" y="10"/>
                    <a:pt x="1183" y="14"/>
                    <a:pt x="1189" y="9"/>
                  </a:cubicBezTo>
                  <a:cubicBezTo>
                    <a:pt x="1202" y="5"/>
                    <a:pt x="1202" y="5"/>
                    <a:pt x="1202" y="5"/>
                  </a:cubicBezTo>
                  <a:cubicBezTo>
                    <a:pt x="1198" y="4"/>
                    <a:pt x="1203" y="2"/>
                    <a:pt x="1202" y="0"/>
                  </a:cubicBezTo>
                  <a:cubicBezTo>
                    <a:pt x="1187" y="2"/>
                    <a:pt x="1174" y="4"/>
                    <a:pt x="1160" y="6"/>
                  </a:cubicBezTo>
                  <a:cubicBezTo>
                    <a:pt x="1162" y="7"/>
                    <a:pt x="1168" y="6"/>
                    <a:pt x="1166" y="8"/>
                  </a:cubicBezTo>
                  <a:cubicBezTo>
                    <a:pt x="1156" y="12"/>
                    <a:pt x="1157" y="8"/>
                    <a:pt x="1147" y="13"/>
                  </a:cubicBezTo>
                  <a:cubicBezTo>
                    <a:pt x="1152" y="14"/>
                    <a:pt x="1152" y="14"/>
                    <a:pt x="1152" y="14"/>
                  </a:cubicBezTo>
                  <a:cubicBezTo>
                    <a:pt x="1151" y="13"/>
                    <a:pt x="1150" y="13"/>
                    <a:pt x="1152" y="12"/>
                  </a:cubicBezTo>
                  <a:cubicBezTo>
                    <a:pt x="1155" y="10"/>
                    <a:pt x="1157" y="11"/>
                    <a:pt x="1157" y="12"/>
                  </a:cubicBezTo>
                  <a:cubicBezTo>
                    <a:pt x="1155" y="15"/>
                    <a:pt x="1144" y="17"/>
                    <a:pt x="1141" y="16"/>
                  </a:cubicBezTo>
                  <a:cubicBezTo>
                    <a:pt x="1128" y="20"/>
                    <a:pt x="1139" y="21"/>
                    <a:pt x="1137" y="22"/>
                  </a:cubicBezTo>
                  <a:cubicBezTo>
                    <a:pt x="1129" y="21"/>
                    <a:pt x="1115" y="29"/>
                    <a:pt x="1107" y="30"/>
                  </a:cubicBezTo>
                  <a:cubicBezTo>
                    <a:pt x="1113" y="30"/>
                    <a:pt x="1113" y="30"/>
                    <a:pt x="1113" y="30"/>
                  </a:cubicBezTo>
                  <a:cubicBezTo>
                    <a:pt x="1104" y="36"/>
                    <a:pt x="1094" y="37"/>
                    <a:pt x="1088" y="37"/>
                  </a:cubicBezTo>
                  <a:cubicBezTo>
                    <a:pt x="1091" y="39"/>
                    <a:pt x="1091" y="39"/>
                    <a:pt x="1091" y="39"/>
                  </a:cubicBezTo>
                  <a:cubicBezTo>
                    <a:pt x="1078" y="43"/>
                    <a:pt x="1073" y="51"/>
                    <a:pt x="1061" y="48"/>
                  </a:cubicBezTo>
                  <a:cubicBezTo>
                    <a:pt x="1062" y="49"/>
                    <a:pt x="1062" y="49"/>
                    <a:pt x="1062" y="49"/>
                  </a:cubicBezTo>
                  <a:cubicBezTo>
                    <a:pt x="1057" y="51"/>
                    <a:pt x="1049" y="55"/>
                    <a:pt x="1043" y="55"/>
                  </a:cubicBezTo>
                  <a:cubicBezTo>
                    <a:pt x="1043" y="56"/>
                    <a:pt x="1043" y="57"/>
                    <a:pt x="1041" y="58"/>
                  </a:cubicBezTo>
                  <a:cubicBezTo>
                    <a:pt x="1037" y="56"/>
                    <a:pt x="1032" y="60"/>
                    <a:pt x="1024" y="64"/>
                  </a:cubicBezTo>
                  <a:cubicBezTo>
                    <a:pt x="1030" y="63"/>
                    <a:pt x="1029" y="67"/>
                    <a:pt x="1035" y="65"/>
                  </a:cubicBezTo>
                  <a:cubicBezTo>
                    <a:pt x="1024" y="73"/>
                    <a:pt x="1022" y="66"/>
                    <a:pt x="1012" y="69"/>
                  </a:cubicBezTo>
                  <a:cubicBezTo>
                    <a:pt x="1006" y="73"/>
                    <a:pt x="1018" y="69"/>
                    <a:pt x="1020" y="70"/>
                  </a:cubicBezTo>
                  <a:cubicBezTo>
                    <a:pt x="1003" y="74"/>
                    <a:pt x="990" y="89"/>
                    <a:pt x="977" y="86"/>
                  </a:cubicBezTo>
                  <a:cubicBezTo>
                    <a:pt x="983" y="82"/>
                    <a:pt x="983" y="82"/>
                    <a:pt x="983" y="82"/>
                  </a:cubicBezTo>
                  <a:cubicBezTo>
                    <a:pt x="976" y="83"/>
                    <a:pt x="973" y="84"/>
                    <a:pt x="974" y="84"/>
                  </a:cubicBezTo>
                  <a:cubicBezTo>
                    <a:pt x="976" y="83"/>
                    <a:pt x="977" y="84"/>
                    <a:pt x="978" y="84"/>
                  </a:cubicBezTo>
                  <a:cubicBezTo>
                    <a:pt x="960" y="95"/>
                    <a:pt x="946" y="90"/>
                    <a:pt x="927" y="99"/>
                  </a:cubicBezTo>
                  <a:cubicBezTo>
                    <a:pt x="929" y="100"/>
                    <a:pt x="932" y="99"/>
                    <a:pt x="933" y="100"/>
                  </a:cubicBezTo>
                  <a:cubicBezTo>
                    <a:pt x="924" y="105"/>
                    <a:pt x="921" y="97"/>
                    <a:pt x="908" y="105"/>
                  </a:cubicBezTo>
                  <a:cubicBezTo>
                    <a:pt x="911" y="106"/>
                    <a:pt x="911" y="106"/>
                    <a:pt x="911" y="106"/>
                  </a:cubicBezTo>
                  <a:cubicBezTo>
                    <a:pt x="907" y="108"/>
                    <a:pt x="903" y="108"/>
                    <a:pt x="903" y="107"/>
                  </a:cubicBezTo>
                  <a:cubicBezTo>
                    <a:pt x="905" y="113"/>
                    <a:pt x="873" y="119"/>
                    <a:pt x="866" y="131"/>
                  </a:cubicBezTo>
                  <a:cubicBezTo>
                    <a:pt x="858" y="130"/>
                    <a:pt x="837" y="137"/>
                    <a:pt x="832" y="141"/>
                  </a:cubicBezTo>
                  <a:cubicBezTo>
                    <a:pt x="824" y="148"/>
                    <a:pt x="841" y="141"/>
                    <a:pt x="839" y="146"/>
                  </a:cubicBezTo>
                  <a:cubicBezTo>
                    <a:pt x="832" y="149"/>
                    <a:pt x="827" y="147"/>
                    <a:pt x="818" y="153"/>
                  </a:cubicBezTo>
                  <a:cubicBezTo>
                    <a:pt x="816" y="150"/>
                    <a:pt x="835" y="138"/>
                    <a:pt x="815" y="144"/>
                  </a:cubicBezTo>
                  <a:cubicBezTo>
                    <a:pt x="813" y="147"/>
                    <a:pt x="813" y="147"/>
                    <a:pt x="813" y="147"/>
                  </a:cubicBezTo>
                  <a:cubicBezTo>
                    <a:pt x="815" y="146"/>
                    <a:pt x="818" y="144"/>
                    <a:pt x="820" y="143"/>
                  </a:cubicBezTo>
                  <a:cubicBezTo>
                    <a:pt x="827" y="143"/>
                    <a:pt x="818" y="147"/>
                    <a:pt x="817" y="148"/>
                  </a:cubicBezTo>
                  <a:cubicBezTo>
                    <a:pt x="796" y="157"/>
                    <a:pt x="796" y="157"/>
                    <a:pt x="796" y="157"/>
                  </a:cubicBezTo>
                  <a:cubicBezTo>
                    <a:pt x="793" y="154"/>
                    <a:pt x="806" y="149"/>
                    <a:pt x="807" y="148"/>
                  </a:cubicBezTo>
                  <a:cubicBezTo>
                    <a:pt x="791" y="156"/>
                    <a:pt x="774" y="169"/>
                    <a:pt x="758" y="174"/>
                  </a:cubicBezTo>
                  <a:cubicBezTo>
                    <a:pt x="760" y="175"/>
                    <a:pt x="760" y="175"/>
                    <a:pt x="760" y="175"/>
                  </a:cubicBezTo>
                  <a:cubicBezTo>
                    <a:pt x="740" y="181"/>
                    <a:pt x="752" y="186"/>
                    <a:pt x="734" y="188"/>
                  </a:cubicBezTo>
                  <a:cubicBezTo>
                    <a:pt x="727" y="193"/>
                    <a:pt x="739" y="190"/>
                    <a:pt x="727" y="196"/>
                  </a:cubicBezTo>
                  <a:cubicBezTo>
                    <a:pt x="724" y="198"/>
                    <a:pt x="725" y="196"/>
                    <a:pt x="726" y="195"/>
                  </a:cubicBezTo>
                  <a:cubicBezTo>
                    <a:pt x="710" y="201"/>
                    <a:pt x="721" y="201"/>
                    <a:pt x="706" y="205"/>
                  </a:cubicBezTo>
                  <a:cubicBezTo>
                    <a:pt x="710" y="207"/>
                    <a:pt x="710" y="207"/>
                    <a:pt x="710" y="207"/>
                  </a:cubicBezTo>
                  <a:cubicBezTo>
                    <a:pt x="693" y="213"/>
                    <a:pt x="674" y="215"/>
                    <a:pt x="661" y="224"/>
                  </a:cubicBezTo>
                  <a:cubicBezTo>
                    <a:pt x="663" y="226"/>
                    <a:pt x="671" y="222"/>
                    <a:pt x="676" y="222"/>
                  </a:cubicBezTo>
                  <a:cubicBezTo>
                    <a:pt x="654" y="227"/>
                    <a:pt x="631" y="245"/>
                    <a:pt x="613" y="252"/>
                  </a:cubicBezTo>
                  <a:cubicBezTo>
                    <a:pt x="616" y="247"/>
                    <a:pt x="602" y="251"/>
                    <a:pt x="612" y="243"/>
                  </a:cubicBezTo>
                  <a:cubicBezTo>
                    <a:pt x="616" y="245"/>
                    <a:pt x="620" y="240"/>
                    <a:pt x="626" y="237"/>
                  </a:cubicBezTo>
                  <a:cubicBezTo>
                    <a:pt x="613" y="235"/>
                    <a:pt x="589" y="263"/>
                    <a:pt x="582" y="258"/>
                  </a:cubicBezTo>
                  <a:cubicBezTo>
                    <a:pt x="581" y="262"/>
                    <a:pt x="581" y="262"/>
                    <a:pt x="581" y="262"/>
                  </a:cubicBezTo>
                  <a:cubicBezTo>
                    <a:pt x="579" y="263"/>
                    <a:pt x="571" y="265"/>
                    <a:pt x="575" y="262"/>
                  </a:cubicBezTo>
                  <a:cubicBezTo>
                    <a:pt x="557" y="274"/>
                    <a:pt x="557" y="274"/>
                    <a:pt x="557" y="274"/>
                  </a:cubicBezTo>
                  <a:cubicBezTo>
                    <a:pt x="565" y="272"/>
                    <a:pt x="581" y="269"/>
                    <a:pt x="584" y="264"/>
                  </a:cubicBezTo>
                  <a:cubicBezTo>
                    <a:pt x="591" y="263"/>
                    <a:pt x="578" y="270"/>
                    <a:pt x="584" y="270"/>
                  </a:cubicBezTo>
                  <a:cubicBezTo>
                    <a:pt x="569" y="273"/>
                    <a:pt x="577" y="276"/>
                    <a:pt x="564" y="283"/>
                  </a:cubicBezTo>
                  <a:cubicBezTo>
                    <a:pt x="568" y="276"/>
                    <a:pt x="549" y="286"/>
                    <a:pt x="548" y="283"/>
                  </a:cubicBezTo>
                  <a:cubicBezTo>
                    <a:pt x="544" y="287"/>
                    <a:pt x="534" y="291"/>
                    <a:pt x="530" y="292"/>
                  </a:cubicBezTo>
                  <a:cubicBezTo>
                    <a:pt x="522" y="296"/>
                    <a:pt x="507" y="309"/>
                    <a:pt x="495" y="315"/>
                  </a:cubicBezTo>
                  <a:cubicBezTo>
                    <a:pt x="500" y="314"/>
                    <a:pt x="508" y="311"/>
                    <a:pt x="509" y="313"/>
                  </a:cubicBezTo>
                  <a:cubicBezTo>
                    <a:pt x="502" y="316"/>
                    <a:pt x="496" y="320"/>
                    <a:pt x="497" y="323"/>
                  </a:cubicBezTo>
                  <a:cubicBezTo>
                    <a:pt x="520" y="315"/>
                    <a:pt x="499" y="313"/>
                    <a:pt x="520" y="304"/>
                  </a:cubicBezTo>
                  <a:cubicBezTo>
                    <a:pt x="526" y="304"/>
                    <a:pt x="532" y="302"/>
                    <a:pt x="542" y="297"/>
                  </a:cubicBezTo>
                  <a:cubicBezTo>
                    <a:pt x="538" y="302"/>
                    <a:pt x="541" y="301"/>
                    <a:pt x="540" y="304"/>
                  </a:cubicBezTo>
                  <a:cubicBezTo>
                    <a:pt x="525" y="305"/>
                    <a:pt x="510" y="323"/>
                    <a:pt x="493" y="329"/>
                  </a:cubicBezTo>
                  <a:cubicBezTo>
                    <a:pt x="485" y="331"/>
                    <a:pt x="488" y="324"/>
                    <a:pt x="473" y="333"/>
                  </a:cubicBezTo>
                  <a:cubicBezTo>
                    <a:pt x="484" y="323"/>
                    <a:pt x="484" y="323"/>
                    <a:pt x="484" y="323"/>
                  </a:cubicBezTo>
                  <a:cubicBezTo>
                    <a:pt x="471" y="334"/>
                    <a:pt x="479" y="323"/>
                    <a:pt x="468" y="330"/>
                  </a:cubicBezTo>
                  <a:cubicBezTo>
                    <a:pt x="474" y="329"/>
                    <a:pt x="474" y="329"/>
                    <a:pt x="474" y="329"/>
                  </a:cubicBezTo>
                  <a:cubicBezTo>
                    <a:pt x="467" y="334"/>
                    <a:pt x="464" y="335"/>
                    <a:pt x="460" y="336"/>
                  </a:cubicBezTo>
                  <a:cubicBezTo>
                    <a:pt x="467" y="336"/>
                    <a:pt x="467" y="336"/>
                    <a:pt x="467" y="336"/>
                  </a:cubicBezTo>
                  <a:cubicBezTo>
                    <a:pt x="464" y="338"/>
                    <a:pt x="458" y="343"/>
                    <a:pt x="456" y="342"/>
                  </a:cubicBezTo>
                  <a:cubicBezTo>
                    <a:pt x="456" y="343"/>
                    <a:pt x="456" y="344"/>
                    <a:pt x="456" y="344"/>
                  </a:cubicBezTo>
                  <a:cubicBezTo>
                    <a:pt x="455" y="344"/>
                    <a:pt x="453" y="345"/>
                    <a:pt x="449" y="348"/>
                  </a:cubicBezTo>
                  <a:cubicBezTo>
                    <a:pt x="452" y="347"/>
                    <a:pt x="453" y="345"/>
                    <a:pt x="454" y="346"/>
                  </a:cubicBezTo>
                  <a:cubicBezTo>
                    <a:pt x="437" y="357"/>
                    <a:pt x="453" y="352"/>
                    <a:pt x="442" y="359"/>
                  </a:cubicBezTo>
                  <a:cubicBezTo>
                    <a:pt x="445" y="359"/>
                    <a:pt x="442" y="361"/>
                    <a:pt x="439" y="364"/>
                  </a:cubicBezTo>
                  <a:cubicBezTo>
                    <a:pt x="436" y="359"/>
                    <a:pt x="416" y="372"/>
                    <a:pt x="409" y="374"/>
                  </a:cubicBezTo>
                  <a:cubicBezTo>
                    <a:pt x="409" y="374"/>
                    <a:pt x="409" y="374"/>
                    <a:pt x="409" y="374"/>
                  </a:cubicBezTo>
                  <a:cubicBezTo>
                    <a:pt x="394" y="381"/>
                    <a:pt x="394" y="381"/>
                    <a:pt x="394" y="381"/>
                  </a:cubicBezTo>
                  <a:cubicBezTo>
                    <a:pt x="397" y="380"/>
                    <a:pt x="395" y="383"/>
                    <a:pt x="392" y="387"/>
                  </a:cubicBezTo>
                  <a:cubicBezTo>
                    <a:pt x="392" y="386"/>
                    <a:pt x="392" y="386"/>
                    <a:pt x="392" y="386"/>
                  </a:cubicBezTo>
                  <a:cubicBezTo>
                    <a:pt x="388" y="390"/>
                    <a:pt x="401" y="388"/>
                    <a:pt x="387" y="396"/>
                  </a:cubicBezTo>
                  <a:cubicBezTo>
                    <a:pt x="380" y="399"/>
                    <a:pt x="380" y="399"/>
                    <a:pt x="380" y="399"/>
                  </a:cubicBezTo>
                  <a:cubicBezTo>
                    <a:pt x="381" y="398"/>
                    <a:pt x="381" y="400"/>
                    <a:pt x="380" y="401"/>
                  </a:cubicBezTo>
                  <a:cubicBezTo>
                    <a:pt x="372" y="405"/>
                    <a:pt x="372" y="405"/>
                    <a:pt x="372" y="405"/>
                  </a:cubicBezTo>
                  <a:cubicBezTo>
                    <a:pt x="366" y="417"/>
                    <a:pt x="351" y="417"/>
                    <a:pt x="341" y="429"/>
                  </a:cubicBezTo>
                  <a:cubicBezTo>
                    <a:pt x="344" y="426"/>
                    <a:pt x="350" y="422"/>
                    <a:pt x="348" y="425"/>
                  </a:cubicBezTo>
                  <a:cubicBezTo>
                    <a:pt x="347" y="427"/>
                    <a:pt x="343" y="430"/>
                    <a:pt x="340" y="430"/>
                  </a:cubicBezTo>
                  <a:cubicBezTo>
                    <a:pt x="341" y="431"/>
                    <a:pt x="341" y="431"/>
                    <a:pt x="341" y="431"/>
                  </a:cubicBezTo>
                  <a:cubicBezTo>
                    <a:pt x="316" y="446"/>
                    <a:pt x="316" y="446"/>
                    <a:pt x="316" y="446"/>
                  </a:cubicBezTo>
                  <a:cubicBezTo>
                    <a:pt x="319" y="446"/>
                    <a:pt x="332" y="436"/>
                    <a:pt x="328" y="442"/>
                  </a:cubicBezTo>
                  <a:cubicBezTo>
                    <a:pt x="326" y="447"/>
                    <a:pt x="318" y="450"/>
                    <a:pt x="314" y="453"/>
                  </a:cubicBezTo>
                  <a:cubicBezTo>
                    <a:pt x="313" y="452"/>
                    <a:pt x="320" y="444"/>
                    <a:pt x="312" y="450"/>
                  </a:cubicBezTo>
                  <a:cubicBezTo>
                    <a:pt x="312" y="451"/>
                    <a:pt x="306" y="459"/>
                    <a:pt x="310" y="457"/>
                  </a:cubicBezTo>
                  <a:cubicBezTo>
                    <a:pt x="301" y="462"/>
                    <a:pt x="289" y="471"/>
                    <a:pt x="281" y="474"/>
                  </a:cubicBezTo>
                  <a:cubicBezTo>
                    <a:pt x="279" y="477"/>
                    <a:pt x="283" y="474"/>
                    <a:pt x="284" y="474"/>
                  </a:cubicBezTo>
                  <a:cubicBezTo>
                    <a:pt x="284" y="473"/>
                    <a:pt x="284" y="473"/>
                    <a:pt x="284" y="473"/>
                  </a:cubicBezTo>
                  <a:cubicBezTo>
                    <a:pt x="289" y="469"/>
                    <a:pt x="288" y="475"/>
                    <a:pt x="296" y="466"/>
                  </a:cubicBezTo>
                  <a:cubicBezTo>
                    <a:pt x="300" y="469"/>
                    <a:pt x="284" y="478"/>
                    <a:pt x="276" y="486"/>
                  </a:cubicBezTo>
                  <a:cubicBezTo>
                    <a:pt x="291" y="478"/>
                    <a:pt x="291" y="478"/>
                    <a:pt x="291" y="478"/>
                  </a:cubicBezTo>
                  <a:cubicBezTo>
                    <a:pt x="275" y="501"/>
                    <a:pt x="242" y="521"/>
                    <a:pt x="223" y="540"/>
                  </a:cubicBezTo>
                  <a:cubicBezTo>
                    <a:pt x="227" y="533"/>
                    <a:pt x="233" y="530"/>
                    <a:pt x="230" y="527"/>
                  </a:cubicBezTo>
                  <a:cubicBezTo>
                    <a:pt x="216" y="538"/>
                    <a:pt x="218" y="537"/>
                    <a:pt x="206" y="548"/>
                  </a:cubicBezTo>
                  <a:cubicBezTo>
                    <a:pt x="207" y="548"/>
                    <a:pt x="207" y="548"/>
                    <a:pt x="207" y="548"/>
                  </a:cubicBezTo>
                  <a:cubicBezTo>
                    <a:pt x="202" y="555"/>
                    <a:pt x="191" y="561"/>
                    <a:pt x="189" y="568"/>
                  </a:cubicBezTo>
                  <a:cubicBezTo>
                    <a:pt x="194" y="567"/>
                    <a:pt x="197" y="557"/>
                    <a:pt x="200" y="560"/>
                  </a:cubicBezTo>
                  <a:cubicBezTo>
                    <a:pt x="185" y="576"/>
                    <a:pt x="185" y="576"/>
                    <a:pt x="185" y="576"/>
                  </a:cubicBezTo>
                  <a:cubicBezTo>
                    <a:pt x="192" y="573"/>
                    <a:pt x="200" y="560"/>
                    <a:pt x="206" y="555"/>
                  </a:cubicBezTo>
                  <a:cubicBezTo>
                    <a:pt x="210" y="551"/>
                    <a:pt x="197" y="563"/>
                    <a:pt x="197" y="559"/>
                  </a:cubicBezTo>
                  <a:cubicBezTo>
                    <a:pt x="212" y="545"/>
                    <a:pt x="217" y="544"/>
                    <a:pt x="227" y="540"/>
                  </a:cubicBezTo>
                  <a:cubicBezTo>
                    <a:pt x="233" y="538"/>
                    <a:pt x="223" y="548"/>
                    <a:pt x="220" y="551"/>
                  </a:cubicBezTo>
                  <a:cubicBezTo>
                    <a:pt x="208" y="556"/>
                    <a:pt x="193" y="568"/>
                    <a:pt x="181" y="584"/>
                  </a:cubicBezTo>
                  <a:cubicBezTo>
                    <a:pt x="176" y="594"/>
                    <a:pt x="176" y="594"/>
                    <a:pt x="176" y="594"/>
                  </a:cubicBezTo>
                  <a:cubicBezTo>
                    <a:pt x="168" y="600"/>
                    <a:pt x="166" y="592"/>
                    <a:pt x="154" y="606"/>
                  </a:cubicBezTo>
                  <a:cubicBezTo>
                    <a:pt x="160" y="604"/>
                    <a:pt x="160" y="604"/>
                    <a:pt x="160" y="604"/>
                  </a:cubicBezTo>
                  <a:cubicBezTo>
                    <a:pt x="158" y="607"/>
                    <a:pt x="156" y="609"/>
                    <a:pt x="155" y="611"/>
                  </a:cubicBezTo>
                  <a:cubicBezTo>
                    <a:pt x="162" y="606"/>
                    <a:pt x="169" y="602"/>
                    <a:pt x="175" y="598"/>
                  </a:cubicBezTo>
                  <a:cubicBezTo>
                    <a:pt x="172" y="609"/>
                    <a:pt x="153" y="618"/>
                    <a:pt x="143" y="628"/>
                  </a:cubicBezTo>
                  <a:cubicBezTo>
                    <a:pt x="144" y="628"/>
                    <a:pt x="148" y="624"/>
                    <a:pt x="150" y="624"/>
                  </a:cubicBezTo>
                  <a:cubicBezTo>
                    <a:pt x="136" y="642"/>
                    <a:pt x="117" y="656"/>
                    <a:pt x="105" y="669"/>
                  </a:cubicBezTo>
                  <a:cubicBezTo>
                    <a:pt x="103" y="676"/>
                    <a:pt x="115" y="658"/>
                    <a:pt x="116" y="663"/>
                  </a:cubicBezTo>
                  <a:cubicBezTo>
                    <a:pt x="109" y="669"/>
                    <a:pt x="105" y="679"/>
                    <a:pt x="101" y="679"/>
                  </a:cubicBezTo>
                  <a:cubicBezTo>
                    <a:pt x="107" y="679"/>
                    <a:pt x="89" y="696"/>
                    <a:pt x="103" y="685"/>
                  </a:cubicBezTo>
                  <a:cubicBezTo>
                    <a:pt x="85" y="712"/>
                    <a:pt x="61" y="738"/>
                    <a:pt x="41" y="764"/>
                  </a:cubicBezTo>
                  <a:cubicBezTo>
                    <a:pt x="43" y="764"/>
                    <a:pt x="44" y="764"/>
                    <a:pt x="44" y="766"/>
                  </a:cubicBezTo>
                  <a:cubicBezTo>
                    <a:pt x="50" y="757"/>
                    <a:pt x="60" y="744"/>
                    <a:pt x="66" y="741"/>
                  </a:cubicBezTo>
                  <a:cubicBezTo>
                    <a:pt x="64" y="748"/>
                    <a:pt x="54" y="753"/>
                    <a:pt x="54" y="756"/>
                  </a:cubicBezTo>
                  <a:cubicBezTo>
                    <a:pt x="57" y="753"/>
                    <a:pt x="61" y="747"/>
                    <a:pt x="63" y="748"/>
                  </a:cubicBezTo>
                  <a:cubicBezTo>
                    <a:pt x="60" y="757"/>
                    <a:pt x="54" y="760"/>
                    <a:pt x="50" y="765"/>
                  </a:cubicBezTo>
                  <a:cubicBezTo>
                    <a:pt x="51" y="762"/>
                    <a:pt x="51" y="762"/>
                    <a:pt x="51" y="762"/>
                  </a:cubicBezTo>
                  <a:cubicBezTo>
                    <a:pt x="37" y="777"/>
                    <a:pt x="38" y="767"/>
                    <a:pt x="27" y="786"/>
                  </a:cubicBezTo>
                  <a:cubicBezTo>
                    <a:pt x="26" y="795"/>
                    <a:pt x="29" y="787"/>
                    <a:pt x="32" y="789"/>
                  </a:cubicBezTo>
                  <a:cubicBezTo>
                    <a:pt x="28" y="793"/>
                    <a:pt x="23" y="809"/>
                    <a:pt x="17" y="812"/>
                  </a:cubicBezTo>
                  <a:cubicBezTo>
                    <a:pt x="24" y="800"/>
                    <a:pt x="24" y="800"/>
                    <a:pt x="24" y="800"/>
                  </a:cubicBezTo>
                  <a:cubicBezTo>
                    <a:pt x="18" y="808"/>
                    <a:pt x="14" y="816"/>
                    <a:pt x="10" y="821"/>
                  </a:cubicBezTo>
                  <a:cubicBezTo>
                    <a:pt x="11" y="820"/>
                    <a:pt x="12" y="820"/>
                    <a:pt x="13" y="819"/>
                  </a:cubicBezTo>
                  <a:cubicBezTo>
                    <a:pt x="8" y="825"/>
                    <a:pt x="4" y="833"/>
                    <a:pt x="0" y="835"/>
                  </a:cubicBezTo>
                  <a:cubicBezTo>
                    <a:pt x="2" y="839"/>
                    <a:pt x="2" y="839"/>
                    <a:pt x="2" y="839"/>
                  </a:cubicBezTo>
                  <a:cubicBezTo>
                    <a:pt x="3" y="834"/>
                    <a:pt x="9" y="822"/>
                    <a:pt x="12" y="822"/>
                  </a:cubicBezTo>
                  <a:cubicBezTo>
                    <a:pt x="14" y="824"/>
                    <a:pt x="6" y="835"/>
                    <a:pt x="3" y="840"/>
                  </a:cubicBezTo>
                  <a:cubicBezTo>
                    <a:pt x="17" y="818"/>
                    <a:pt x="22" y="821"/>
                    <a:pt x="31" y="801"/>
                  </a:cubicBezTo>
                  <a:cubicBezTo>
                    <a:pt x="28" y="803"/>
                    <a:pt x="28" y="803"/>
                    <a:pt x="28" y="803"/>
                  </a:cubicBezTo>
                  <a:cubicBezTo>
                    <a:pt x="33" y="790"/>
                    <a:pt x="43" y="781"/>
                    <a:pt x="50" y="771"/>
                  </a:cubicBezTo>
                  <a:cubicBezTo>
                    <a:pt x="49" y="774"/>
                    <a:pt x="49" y="775"/>
                    <a:pt x="51" y="774"/>
                  </a:cubicBezTo>
                  <a:cubicBezTo>
                    <a:pt x="63" y="751"/>
                    <a:pt x="79" y="730"/>
                    <a:pt x="95" y="705"/>
                  </a:cubicBezTo>
                  <a:cubicBezTo>
                    <a:pt x="104" y="700"/>
                    <a:pt x="104" y="700"/>
                    <a:pt x="104" y="700"/>
                  </a:cubicBezTo>
                  <a:cubicBezTo>
                    <a:pt x="102" y="698"/>
                    <a:pt x="102" y="698"/>
                    <a:pt x="102" y="698"/>
                  </a:cubicBezTo>
                  <a:cubicBezTo>
                    <a:pt x="110" y="686"/>
                    <a:pt x="107" y="698"/>
                    <a:pt x="112" y="690"/>
                  </a:cubicBezTo>
                  <a:cubicBezTo>
                    <a:pt x="110" y="693"/>
                    <a:pt x="110" y="692"/>
                    <a:pt x="109" y="693"/>
                  </a:cubicBezTo>
                  <a:cubicBezTo>
                    <a:pt x="122" y="681"/>
                    <a:pt x="113" y="684"/>
                    <a:pt x="119" y="677"/>
                  </a:cubicBezTo>
                  <a:cubicBezTo>
                    <a:pt x="114" y="678"/>
                    <a:pt x="107" y="691"/>
                    <a:pt x="107" y="685"/>
                  </a:cubicBezTo>
                  <a:cubicBezTo>
                    <a:pt x="120" y="673"/>
                    <a:pt x="135" y="652"/>
                    <a:pt x="142" y="654"/>
                  </a:cubicBezTo>
                  <a:cubicBezTo>
                    <a:pt x="160" y="628"/>
                    <a:pt x="189" y="602"/>
                    <a:pt x="207" y="583"/>
                  </a:cubicBezTo>
                  <a:cubicBezTo>
                    <a:pt x="209" y="580"/>
                    <a:pt x="205" y="584"/>
                    <a:pt x="206" y="583"/>
                  </a:cubicBezTo>
                  <a:cubicBezTo>
                    <a:pt x="215" y="578"/>
                    <a:pt x="228" y="556"/>
                    <a:pt x="231" y="558"/>
                  </a:cubicBezTo>
                  <a:cubicBezTo>
                    <a:pt x="234" y="554"/>
                    <a:pt x="233" y="551"/>
                    <a:pt x="234" y="549"/>
                  </a:cubicBezTo>
                  <a:cubicBezTo>
                    <a:pt x="240" y="546"/>
                    <a:pt x="246" y="541"/>
                    <a:pt x="252" y="535"/>
                  </a:cubicBezTo>
                  <a:cubicBezTo>
                    <a:pt x="247" y="539"/>
                    <a:pt x="247" y="539"/>
                    <a:pt x="247" y="539"/>
                  </a:cubicBezTo>
                  <a:cubicBezTo>
                    <a:pt x="248" y="538"/>
                    <a:pt x="248" y="538"/>
                    <a:pt x="248" y="538"/>
                  </a:cubicBezTo>
                  <a:cubicBezTo>
                    <a:pt x="255" y="533"/>
                    <a:pt x="255" y="533"/>
                    <a:pt x="255" y="533"/>
                  </a:cubicBezTo>
                  <a:cubicBezTo>
                    <a:pt x="255" y="533"/>
                    <a:pt x="255" y="533"/>
                    <a:pt x="255" y="533"/>
                  </a:cubicBezTo>
                  <a:cubicBezTo>
                    <a:pt x="271" y="519"/>
                    <a:pt x="288" y="502"/>
                    <a:pt x="305" y="492"/>
                  </a:cubicBezTo>
                  <a:cubicBezTo>
                    <a:pt x="296" y="498"/>
                    <a:pt x="305" y="487"/>
                    <a:pt x="300" y="490"/>
                  </a:cubicBezTo>
                  <a:cubicBezTo>
                    <a:pt x="311" y="487"/>
                    <a:pt x="329" y="472"/>
                    <a:pt x="343" y="460"/>
                  </a:cubicBezTo>
                  <a:cubicBezTo>
                    <a:pt x="342" y="459"/>
                    <a:pt x="343" y="457"/>
                    <a:pt x="340" y="458"/>
                  </a:cubicBezTo>
                  <a:cubicBezTo>
                    <a:pt x="350" y="453"/>
                    <a:pt x="350" y="453"/>
                    <a:pt x="350" y="453"/>
                  </a:cubicBezTo>
                  <a:cubicBezTo>
                    <a:pt x="348" y="453"/>
                    <a:pt x="348" y="453"/>
                    <a:pt x="348" y="453"/>
                  </a:cubicBezTo>
                  <a:cubicBezTo>
                    <a:pt x="363" y="440"/>
                    <a:pt x="384" y="431"/>
                    <a:pt x="393" y="421"/>
                  </a:cubicBezTo>
                  <a:cubicBezTo>
                    <a:pt x="386" y="426"/>
                    <a:pt x="385" y="425"/>
                    <a:pt x="383" y="424"/>
                  </a:cubicBezTo>
                  <a:cubicBezTo>
                    <a:pt x="395" y="415"/>
                    <a:pt x="405" y="407"/>
                    <a:pt x="420" y="399"/>
                  </a:cubicBezTo>
                  <a:cubicBezTo>
                    <a:pt x="419" y="399"/>
                    <a:pt x="418" y="399"/>
                    <a:pt x="418" y="399"/>
                  </a:cubicBezTo>
                  <a:cubicBezTo>
                    <a:pt x="421" y="396"/>
                    <a:pt x="426" y="394"/>
                    <a:pt x="430" y="392"/>
                  </a:cubicBezTo>
                  <a:cubicBezTo>
                    <a:pt x="429" y="389"/>
                    <a:pt x="429" y="389"/>
                    <a:pt x="429" y="389"/>
                  </a:cubicBezTo>
                  <a:cubicBezTo>
                    <a:pt x="436" y="385"/>
                    <a:pt x="445" y="378"/>
                    <a:pt x="454" y="374"/>
                  </a:cubicBezTo>
                  <a:cubicBezTo>
                    <a:pt x="456" y="369"/>
                    <a:pt x="476" y="363"/>
                    <a:pt x="485" y="355"/>
                  </a:cubicBezTo>
                  <a:cubicBezTo>
                    <a:pt x="489" y="353"/>
                    <a:pt x="475" y="358"/>
                    <a:pt x="485" y="351"/>
                  </a:cubicBezTo>
                  <a:cubicBezTo>
                    <a:pt x="490" y="355"/>
                    <a:pt x="499" y="342"/>
                    <a:pt x="503" y="347"/>
                  </a:cubicBezTo>
                  <a:cubicBezTo>
                    <a:pt x="511" y="339"/>
                    <a:pt x="511" y="339"/>
                    <a:pt x="511" y="339"/>
                  </a:cubicBezTo>
                  <a:cubicBezTo>
                    <a:pt x="515" y="341"/>
                    <a:pt x="515" y="341"/>
                    <a:pt x="515" y="341"/>
                  </a:cubicBezTo>
                  <a:cubicBezTo>
                    <a:pt x="519" y="331"/>
                    <a:pt x="528" y="335"/>
                    <a:pt x="539" y="326"/>
                  </a:cubicBezTo>
                  <a:cubicBezTo>
                    <a:pt x="538" y="326"/>
                    <a:pt x="536" y="327"/>
                    <a:pt x="537" y="326"/>
                  </a:cubicBezTo>
                  <a:cubicBezTo>
                    <a:pt x="541" y="324"/>
                    <a:pt x="550" y="319"/>
                    <a:pt x="544" y="325"/>
                  </a:cubicBezTo>
                  <a:cubicBezTo>
                    <a:pt x="550" y="321"/>
                    <a:pt x="572" y="309"/>
                    <a:pt x="561" y="312"/>
                  </a:cubicBezTo>
                  <a:cubicBezTo>
                    <a:pt x="562" y="313"/>
                    <a:pt x="553" y="317"/>
                    <a:pt x="549" y="319"/>
                  </a:cubicBezTo>
                  <a:cubicBezTo>
                    <a:pt x="548" y="316"/>
                    <a:pt x="558" y="312"/>
                    <a:pt x="558" y="308"/>
                  </a:cubicBezTo>
                  <a:cubicBezTo>
                    <a:pt x="559" y="308"/>
                    <a:pt x="560" y="307"/>
                    <a:pt x="562" y="307"/>
                  </a:cubicBezTo>
                  <a:cubicBezTo>
                    <a:pt x="562" y="305"/>
                    <a:pt x="562" y="305"/>
                    <a:pt x="562" y="305"/>
                  </a:cubicBezTo>
                  <a:cubicBezTo>
                    <a:pt x="575" y="300"/>
                    <a:pt x="586" y="291"/>
                    <a:pt x="597" y="290"/>
                  </a:cubicBezTo>
                  <a:cubicBezTo>
                    <a:pt x="597" y="289"/>
                    <a:pt x="599" y="287"/>
                    <a:pt x="603" y="285"/>
                  </a:cubicBezTo>
                  <a:cubicBezTo>
                    <a:pt x="605" y="288"/>
                    <a:pt x="605" y="288"/>
                    <a:pt x="605" y="288"/>
                  </a:cubicBezTo>
                  <a:cubicBezTo>
                    <a:pt x="618" y="280"/>
                    <a:pt x="618" y="280"/>
                    <a:pt x="618" y="280"/>
                  </a:cubicBezTo>
                  <a:cubicBezTo>
                    <a:pt x="609" y="279"/>
                    <a:pt x="609" y="279"/>
                    <a:pt x="609" y="279"/>
                  </a:cubicBezTo>
                  <a:cubicBezTo>
                    <a:pt x="623" y="271"/>
                    <a:pt x="635" y="270"/>
                    <a:pt x="647" y="264"/>
                  </a:cubicBezTo>
                  <a:cubicBezTo>
                    <a:pt x="647" y="258"/>
                    <a:pt x="671" y="254"/>
                    <a:pt x="679" y="244"/>
                  </a:cubicBezTo>
                  <a:cubicBezTo>
                    <a:pt x="669" y="248"/>
                    <a:pt x="669" y="248"/>
                    <a:pt x="669" y="248"/>
                  </a:cubicBezTo>
                  <a:cubicBezTo>
                    <a:pt x="689" y="238"/>
                    <a:pt x="690" y="234"/>
                    <a:pt x="709" y="226"/>
                  </a:cubicBezTo>
                  <a:cubicBezTo>
                    <a:pt x="695" y="236"/>
                    <a:pt x="694" y="235"/>
                    <a:pt x="674" y="251"/>
                  </a:cubicBezTo>
                  <a:cubicBezTo>
                    <a:pt x="695" y="237"/>
                    <a:pt x="714" y="233"/>
                    <a:pt x="734" y="220"/>
                  </a:cubicBezTo>
                  <a:cubicBezTo>
                    <a:pt x="732" y="219"/>
                    <a:pt x="726" y="221"/>
                    <a:pt x="731" y="217"/>
                  </a:cubicBezTo>
                  <a:cubicBezTo>
                    <a:pt x="736" y="218"/>
                    <a:pt x="750" y="208"/>
                    <a:pt x="749" y="212"/>
                  </a:cubicBezTo>
                  <a:cubicBezTo>
                    <a:pt x="755" y="208"/>
                    <a:pt x="754" y="205"/>
                    <a:pt x="758" y="202"/>
                  </a:cubicBezTo>
                  <a:cubicBezTo>
                    <a:pt x="782" y="196"/>
                    <a:pt x="782" y="196"/>
                    <a:pt x="782" y="196"/>
                  </a:cubicBezTo>
                  <a:cubicBezTo>
                    <a:pt x="781" y="195"/>
                    <a:pt x="781" y="195"/>
                    <a:pt x="781" y="195"/>
                  </a:cubicBezTo>
                  <a:cubicBezTo>
                    <a:pt x="815" y="171"/>
                    <a:pt x="853" y="168"/>
                    <a:pt x="890" y="149"/>
                  </a:cubicBezTo>
                  <a:cubicBezTo>
                    <a:pt x="889" y="148"/>
                    <a:pt x="889" y="148"/>
                    <a:pt x="889" y="148"/>
                  </a:cubicBezTo>
                  <a:cubicBezTo>
                    <a:pt x="899" y="146"/>
                    <a:pt x="899" y="146"/>
                    <a:pt x="899" y="146"/>
                  </a:cubicBezTo>
                  <a:cubicBezTo>
                    <a:pt x="891" y="148"/>
                    <a:pt x="902" y="143"/>
                    <a:pt x="902" y="141"/>
                  </a:cubicBezTo>
                  <a:cubicBezTo>
                    <a:pt x="928" y="135"/>
                    <a:pt x="928" y="135"/>
                    <a:pt x="928" y="135"/>
                  </a:cubicBezTo>
                  <a:cubicBezTo>
                    <a:pt x="928" y="133"/>
                    <a:pt x="925" y="130"/>
                    <a:pt x="919" y="134"/>
                  </a:cubicBezTo>
                  <a:close/>
                  <a:moveTo>
                    <a:pt x="603" y="284"/>
                  </a:moveTo>
                  <a:cubicBezTo>
                    <a:pt x="598" y="287"/>
                    <a:pt x="598" y="287"/>
                    <a:pt x="598" y="287"/>
                  </a:cubicBezTo>
                  <a:cubicBezTo>
                    <a:pt x="597" y="288"/>
                    <a:pt x="596" y="288"/>
                    <a:pt x="594" y="289"/>
                  </a:cubicBezTo>
                  <a:cubicBezTo>
                    <a:pt x="598" y="287"/>
                    <a:pt x="598" y="287"/>
                    <a:pt x="598" y="287"/>
                  </a:cubicBezTo>
                  <a:cubicBezTo>
                    <a:pt x="600" y="285"/>
                    <a:pt x="602" y="282"/>
                    <a:pt x="603" y="284"/>
                  </a:cubicBezTo>
                  <a:close/>
                  <a:moveTo>
                    <a:pt x="150" y="641"/>
                  </a:moveTo>
                  <a:cubicBezTo>
                    <a:pt x="147" y="642"/>
                    <a:pt x="153" y="638"/>
                    <a:pt x="154" y="636"/>
                  </a:cubicBezTo>
                  <a:cubicBezTo>
                    <a:pt x="147" y="643"/>
                    <a:pt x="147" y="643"/>
                    <a:pt x="147" y="643"/>
                  </a:cubicBezTo>
                  <a:cubicBezTo>
                    <a:pt x="147" y="645"/>
                    <a:pt x="149" y="642"/>
                    <a:pt x="150" y="641"/>
                  </a:cubicBezTo>
                  <a:close/>
                  <a:moveTo>
                    <a:pt x="592" y="265"/>
                  </a:moveTo>
                  <a:cubicBezTo>
                    <a:pt x="594" y="261"/>
                    <a:pt x="594" y="261"/>
                    <a:pt x="594" y="261"/>
                  </a:cubicBezTo>
                  <a:cubicBezTo>
                    <a:pt x="599" y="261"/>
                    <a:pt x="599" y="261"/>
                    <a:pt x="599" y="261"/>
                  </a:cubicBezTo>
                  <a:lnTo>
                    <a:pt x="592" y="265"/>
                  </a:lnTo>
                  <a:close/>
                  <a:moveTo>
                    <a:pt x="671" y="222"/>
                  </a:moveTo>
                  <a:cubicBezTo>
                    <a:pt x="663" y="225"/>
                    <a:pt x="663" y="225"/>
                    <a:pt x="663" y="225"/>
                  </a:cubicBezTo>
                  <a:cubicBezTo>
                    <a:pt x="663" y="224"/>
                    <a:pt x="663" y="224"/>
                    <a:pt x="663" y="224"/>
                  </a:cubicBezTo>
                  <a:cubicBezTo>
                    <a:pt x="672" y="221"/>
                    <a:pt x="672" y="221"/>
                    <a:pt x="672" y="221"/>
                  </a:cubicBezTo>
                  <a:lnTo>
                    <a:pt x="671" y="222"/>
                  </a:lnTo>
                  <a:close/>
                  <a:moveTo>
                    <a:pt x="769" y="193"/>
                  </a:moveTo>
                  <a:cubicBezTo>
                    <a:pt x="767" y="194"/>
                    <a:pt x="767" y="194"/>
                    <a:pt x="767" y="194"/>
                  </a:cubicBezTo>
                  <a:cubicBezTo>
                    <a:pt x="769" y="193"/>
                    <a:pt x="769" y="193"/>
                    <a:pt x="769" y="193"/>
                  </a:cubicBezTo>
                  <a:cubicBezTo>
                    <a:pt x="776" y="192"/>
                    <a:pt x="776" y="187"/>
                    <a:pt x="783" y="188"/>
                  </a:cubicBezTo>
                  <a:cubicBezTo>
                    <a:pt x="778" y="194"/>
                    <a:pt x="773" y="193"/>
                    <a:pt x="769" y="193"/>
                  </a:cubicBezTo>
                  <a:close/>
                  <a:moveTo>
                    <a:pt x="629" y="265"/>
                  </a:moveTo>
                  <a:cubicBezTo>
                    <a:pt x="626" y="266"/>
                    <a:pt x="625" y="267"/>
                    <a:pt x="623" y="268"/>
                  </a:cubicBezTo>
                  <a:cubicBezTo>
                    <a:pt x="625" y="269"/>
                    <a:pt x="631" y="267"/>
                    <a:pt x="627" y="270"/>
                  </a:cubicBezTo>
                  <a:cubicBezTo>
                    <a:pt x="624" y="270"/>
                    <a:pt x="615" y="275"/>
                    <a:pt x="614" y="273"/>
                  </a:cubicBezTo>
                  <a:cubicBezTo>
                    <a:pt x="623" y="271"/>
                    <a:pt x="625" y="262"/>
                    <a:pt x="629" y="265"/>
                  </a:cubicBezTo>
                  <a:close/>
                  <a:moveTo>
                    <a:pt x="449" y="375"/>
                  </a:moveTo>
                  <a:cubicBezTo>
                    <a:pt x="451" y="374"/>
                    <a:pt x="451" y="374"/>
                    <a:pt x="451" y="374"/>
                  </a:cubicBezTo>
                  <a:cubicBezTo>
                    <a:pt x="443" y="377"/>
                    <a:pt x="443" y="377"/>
                    <a:pt x="443" y="377"/>
                  </a:cubicBezTo>
                  <a:lnTo>
                    <a:pt x="449" y="375"/>
                  </a:lnTo>
                  <a:close/>
                  <a:moveTo>
                    <a:pt x="417" y="396"/>
                  </a:moveTo>
                  <a:cubicBezTo>
                    <a:pt x="412" y="396"/>
                    <a:pt x="402" y="403"/>
                    <a:pt x="396" y="408"/>
                  </a:cubicBezTo>
                  <a:cubicBezTo>
                    <a:pt x="395" y="411"/>
                    <a:pt x="404" y="408"/>
                    <a:pt x="411" y="402"/>
                  </a:cubicBezTo>
                  <a:cubicBezTo>
                    <a:pt x="421" y="398"/>
                    <a:pt x="412" y="397"/>
                    <a:pt x="417" y="396"/>
                  </a:cubicBezTo>
                  <a:close/>
                  <a:moveTo>
                    <a:pt x="687" y="229"/>
                  </a:moveTo>
                  <a:cubicBezTo>
                    <a:pt x="684" y="228"/>
                    <a:pt x="684" y="228"/>
                    <a:pt x="684" y="228"/>
                  </a:cubicBezTo>
                  <a:cubicBezTo>
                    <a:pt x="686" y="227"/>
                    <a:pt x="686" y="227"/>
                    <a:pt x="686" y="227"/>
                  </a:cubicBezTo>
                  <a:cubicBezTo>
                    <a:pt x="678" y="230"/>
                    <a:pt x="678" y="230"/>
                    <a:pt x="678" y="230"/>
                  </a:cubicBezTo>
                  <a:cubicBezTo>
                    <a:pt x="687" y="222"/>
                    <a:pt x="697" y="223"/>
                    <a:pt x="702" y="221"/>
                  </a:cubicBezTo>
                  <a:cubicBezTo>
                    <a:pt x="698" y="223"/>
                    <a:pt x="683" y="225"/>
                    <a:pt x="687" y="229"/>
                  </a:cubicBezTo>
                  <a:close/>
                  <a:moveTo>
                    <a:pt x="351" y="444"/>
                  </a:moveTo>
                  <a:cubicBezTo>
                    <a:pt x="344" y="448"/>
                    <a:pt x="331" y="455"/>
                    <a:pt x="331" y="453"/>
                  </a:cubicBezTo>
                  <a:cubicBezTo>
                    <a:pt x="333" y="456"/>
                    <a:pt x="343" y="450"/>
                    <a:pt x="346" y="448"/>
                  </a:cubicBezTo>
                  <a:cubicBezTo>
                    <a:pt x="347" y="446"/>
                    <a:pt x="349" y="445"/>
                    <a:pt x="351" y="444"/>
                  </a:cubicBezTo>
                  <a:close/>
                  <a:moveTo>
                    <a:pt x="347" y="438"/>
                  </a:moveTo>
                  <a:cubicBezTo>
                    <a:pt x="357" y="432"/>
                    <a:pt x="359" y="433"/>
                    <a:pt x="369" y="430"/>
                  </a:cubicBezTo>
                  <a:cubicBezTo>
                    <a:pt x="360" y="439"/>
                    <a:pt x="355" y="437"/>
                    <a:pt x="355" y="434"/>
                  </a:cubicBezTo>
                  <a:cubicBezTo>
                    <a:pt x="347" y="438"/>
                    <a:pt x="350" y="439"/>
                    <a:pt x="347" y="442"/>
                  </a:cubicBezTo>
                  <a:lnTo>
                    <a:pt x="347" y="438"/>
                  </a:lnTo>
                  <a:close/>
                  <a:moveTo>
                    <a:pt x="363" y="439"/>
                  </a:moveTo>
                  <a:cubicBezTo>
                    <a:pt x="367" y="436"/>
                    <a:pt x="367" y="436"/>
                    <a:pt x="367" y="436"/>
                  </a:cubicBezTo>
                  <a:cubicBezTo>
                    <a:pt x="370" y="431"/>
                    <a:pt x="369" y="427"/>
                    <a:pt x="378" y="425"/>
                  </a:cubicBezTo>
                  <a:cubicBezTo>
                    <a:pt x="367" y="436"/>
                    <a:pt x="367" y="436"/>
                    <a:pt x="367" y="436"/>
                  </a:cubicBezTo>
                  <a:cubicBezTo>
                    <a:pt x="366" y="437"/>
                    <a:pt x="365" y="438"/>
                    <a:pt x="363" y="439"/>
                  </a:cubicBezTo>
                  <a:close/>
                  <a:moveTo>
                    <a:pt x="287" y="503"/>
                  </a:moveTo>
                  <a:cubicBezTo>
                    <a:pt x="292" y="500"/>
                    <a:pt x="292" y="500"/>
                    <a:pt x="292" y="500"/>
                  </a:cubicBezTo>
                  <a:cubicBezTo>
                    <a:pt x="288" y="503"/>
                    <a:pt x="287" y="503"/>
                    <a:pt x="287" y="503"/>
                  </a:cubicBezTo>
                  <a:cubicBezTo>
                    <a:pt x="283" y="504"/>
                    <a:pt x="283" y="504"/>
                    <a:pt x="283" y="504"/>
                  </a:cubicBezTo>
                  <a:cubicBezTo>
                    <a:pt x="290" y="496"/>
                    <a:pt x="287" y="501"/>
                    <a:pt x="287" y="503"/>
                  </a:cubicBezTo>
                  <a:close/>
                  <a:moveTo>
                    <a:pt x="344" y="453"/>
                  </a:moveTo>
                  <a:cubicBezTo>
                    <a:pt x="355" y="444"/>
                    <a:pt x="355" y="444"/>
                    <a:pt x="355" y="444"/>
                  </a:cubicBezTo>
                  <a:cubicBezTo>
                    <a:pt x="354" y="443"/>
                    <a:pt x="347" y="450"/>
                    <a:pt x="344" y="453"/>
                  </a:cubicBezTo>
                  <a:close/>
                  <a:moveTo>
                    <a:pt x="287" y="498"/>
                  </a:moveTo>
                  <a:cubicBezTo>
                    <a:pt x="292" y="494"/>
                    <a:pt x="303" y="483"/>
                    <a:pt x="301" y="485"/>
                  </a:cubicBezTo>
                  <a:cubicBezTo>
                    <a:pt x="302" y="487"/>
                    <a:pt x="291" y="496"/>
                    <a:pt x="287" y="498"/>
                  </a:cubicBezTo>
                  <a:close/>
                  <a:moveTo>
                    <a:pt x="77" y="723"/>
                  </a:moveTo>
                  <a:cubicBezTo>
                    <a:pt x="82" y="716"/>
                    <a:pt x="82" y="716"/>
                    <a:pt x="82" y="716"/>
                  </a:cubicBezTo>
                  <a:cubicBezTo>
                    <a:pt x="82" y="721"/>
                    <a:pt x="82" y="721"/>
                    <a:pt x="82" y="721"/>
                  </a:cubicBezTo>
                  <a:lnTo>
                    <a:pt x="77" y="723"/>
                  </a:lnTo>
                  <a:close/>
                  <a:moveTo>
                    <a:pt x="138" y="640"/>
                  </a:moveTo>
                  <a:cubicBezTo>
                    <a:pt x="138" y="642"/>
                    <a:pt x="138" y="642"/>
                    <a:pt x="138" y="642"/>
                  </a:cubicBezTo>
                  <a:cubicBezTo>
                    <a:pt x="135" y="646"/>
                    <a:pt x="135" y="646"/>
                    <a:pt x="135" y="646"/>
                  </a:cubicBezTo>
                  <a:lnTo>
                    <a:pt x="138" y="640"/>
                  </a:lnTo>
                  <a:close/>
                  <a:moveTo>
                    <a:pt x="203" y="569"/>
                  </a:moveTo>
                  <a:cubicBezTo>
                    <a:pt x="203" y="569"/>
                    <a:pt x="203" y="570"/>
                    <a:pt x="204" y="569"/>
                  </a:cubicBezTo>
                  <a:cubicBezTo>
                    <a:pt x="205" y="569"/>
                    <a:pt x="207" y="568"/>
                    <a:pt x="207" y="568"/>
                  </a:cubicBezTo>
                  <a:cubicBezTo>
                    <a:pt x="207" y="569"/>
                    <a:pt x="205" y="569"/>
                    <a:pt x="204" y="569"/>
                  </a:cubicBezTo>
                  <a:cubicBezTo>
                    <a:pt x="201" y="572"/>
                    <a:pt x="198" y="576"/>
                    <a:pt x="196" y="579"/>
                  </a:cubicBezTo>
                  <a:cubicBezTo>
                    <a:pt x="198" y="578"/>
                    <a:pt x="202" y="574"/>
                    <a:pt x="204" y="573"/>
                  </a:cubicBezTo>
                  <a:cubicBezTo>
                    <a:pt x="201" y="582"/>
                    <a:pt x="180" y="589"/>
                    <a:pt x="191" y="591"/>
                  </a:cubicBezTo>
                  <a:cubicBezTo>
                    <a:pt x="187" y="593"/>
                    <a:pt x="177" y="601"/>
                    <a:pt x="179" y="597"/>
                  </a:cubicBezTo>
                  <a:cubicBezTo>
                    <a:pt x="186" y="590"/>
                    <a:pt x="199" y="575"/>
                    <a:pt x="203" y="569"/>
                  </a:cubicBezTo>
                  <a:cubicBezTo>
                    <a:pt x="202" y="568"/>
                    <a:pt x="203" y="567"/>
                    <a:pt x="204" y="566"/>
                  </a:cubicBezTo>
                  <a:cubicBezTo>
                    <a:pt x="204" y="566"/>
                    <a:pt x="203" y="567"/>
                    <a:pt x="203" y="569"/>
                  </a:cubicBezTo>
                  <a:close/>
                  <a:moveTo>
                    <a:pt x="295" y="478"/>
                  </a:moveTo>
                  <a:cubicBezTo>
                    <a:pt x="298" y="476"/>
                    <a:pt x="299" y="475"/>
                    <a:pt x="300" y="475"/>
                  </a:cubicBezTo>
                  <a:cubicBezTo>
                    <a:pt x="303" y="474"/>
                    <a:pt x="305" y="473"/>
                    <a:pt x="305" y="474"/>
                  </a:cubicBezTo>
                  <a:cubicBezTo>
                    <a:pt x="299" y="478"/>
                    <a:pt x="302" y="475"/>
                    <a:pt x="300" y="475"/>
                  </a:cubicBezTo>
                  <a:cubicBezTo>
                    <a:pt x="298" y="476"/>
                    <a:pt x="297" y="477"/>
                    <a:pt x="295" y="478"/>
                  </a:cubicBezTo>
                  <a:close/>
                  <a:moveTo>
                    <a:pt x="312" y="463"/>
                  </a:moveTo>
                  <a:cubicBezTo>
                    <a:pt x="302" y="469"/>
                    <a:pt x="302" y="469"/>
                    <a:pt x="302" y="469"/>
                  </a:cubicBezTo>
                  <a:cubicBezTo>
                    <a:pt x="308" y="467"/>
                    <a:pt x="308" y="467"/>
                    <a:pt x="308" y="467"/>
                  </a:cubicBezTo>
                  <a:cubicBezTo>
                    <a:pt x="292" y="476"/>
                    <a:pt x="292" y="476"/>
                    <a:pt x="292" y="476"/>
                  </a:cubicBezTo>
                  <a:cubicBezTo>
                    <a:pt x="298" y="468"/>
                    <a:pt x="309" y="462"/>
                    <a:pt x="312" y="463"/>
                  </a:cubicBezTo>
                  <a:close/>
                  <a:moveTo>
                    <a:pt x="314" y="459"/>
                  </a:moveTo>
                  <a:cubicBezTo>
                    <a:pt x="317" y="459"/>
                    <a:pt x="317" y="459"/>
                    <a:pt x="317" y="459"/>
                  </a:cubicBezTo>
                  <a:cubicBezTo>
                    <a:pt x="313" y="460"/>
                    <a:pt x="313" y="460"/>
                    <a:pt x="313" y="460"/>
                  </a:cubicBezTo>
                  <a:cubicBezTo>
                    <a:pt x="314" y="459"/>
                    <a:pt x="314" y="459"/>
                    <a:pt x="314" y="459"/>
                  </a:cubicBezTo>
                  <a:cubicBezTo>
                    <a:pt x="313" y="459"/>
                    <a:pt x="313" y="459"/>
                    <a:pt x="313" y="459"/>
                  </a:cubicBezTo>
                  <a:cubicBezTo>
                    <a:pt x="329" y="447"/>
                    <a:pt x="329" y="447"/>
                    <a:pt x="329" y="447"/>
                  </a:cubicBezTo>
                  <a:lnTo>
                    <a:pt x="314" y="459"/>
                  </a:lnTo>
                  <a:close/>
                  <a:moveTo>
                    <a:pt x="480" y="341"/>
                  </a:moveTo>
                  <a:cubicBezTo>
                    <a:pt x="482" y="330"/>
                    <a:pt x="463" y="346"/>
                    <a:pt x="457" y="345"/>
                  </a:cubicBezTo>
                  <a:cubicBezTo>
                    <a:pt x="458" y="348"/>
                    <a:pt x="454" y="355"/>
                    <a:pt x="470" y="344"/>
                  </a:cubicBezTo>
                  <a:cubicBezTo>
                    <a:pt x="458" y="356"/>
                    <a:pt x="459" y="346"/>
                    <a:pt x="454" y="357"/>
                  </a:cubicBezTo>
                  <a:cubicBezTo>
                    <a:pt x="460" y="352"/>
                    <a:pt x="469" y="348"/>
                    <a:pt x="471" y="348"/>
                  </a:cubicBezTo>
                  <a:cubicBezTo>
                    <a:pt x="463" y="353"/>
                    <a:pt x="463" y="353"/>
                    <a:pt x="463" y="353"/>
                  </a:cubicBezTo>
                  <a:cubicBezTo>
                    <a:pt x="470" y="354"/>
                    <a:pt x="474" y="343"/>
                    <a:pt x="480" y="341"/>
                  </a:cubicBezTo>
                  <a:close/>
                  <a:moveTo>
                    <a:pt x="566" y="285"/>
                  </a:moveTo>
                  <a:cubicBezTo>
                    <a:pt x="577" y="279"/>
                    <a:pt x="577" y="279"/>
                    <a:pt x="577" y="279"/>
                  </a:cubicBezTo>
                  <a:cubicBezTo>
                    <a:pt x="567" y="284"/>
                    <a:pt x="567" y="284"/>
                    <a:pt x="567" y="284"/>
                  </a:cubicBezTo>
                  <a:lnTo>
                    <a:pt x="566" y="285"/>
                  </a:lnTo>
                  <a:close/>
                  <a:moveTo>
                    <a:pt x="841" y="143"/>
                  </a:moveTo>
                  <a:cubicBezTo>
                    <a:pt x="839" y="142"/>
                    <a:pt x="853" y="132"/>
                    <a:pt x="858" y="134"/>
                  </a:cubicBezTo>
                  <a:cubicBezTo>
                    <a:pt x="850" y="138"/>
                    <a:pt x="842" y="141"/>
                    <a:pt x="841" y="143"/>
                  </a:cubicBezTo>
                  <a:close/>
                  <a:moveTo>
                    <a:pt x="964" y="94"/>
                  </a:moveTo>
                  <a:cubicBezTo>
                    <a:pt x="951" y="97"/>
                    <a:pt x="951" y="97"/>
                    <a:pt x="951" y="97"/>
                  </a:cubicBezTo>
                  <a:cubicBezTo>
                    <a:pt x="952" y="93"/>
                    <a:pt x="962" y="93"/>
                    <a:pt x="968" y="90"/>
                  </a:cubicBezTo>
                  <a:cubicBezTo>
                    <a:pt x="971" y="91"/>
                    <a:pt x="966" y="92"/>
                    <a:pt x="964" y="94"/>
                  </a:cubicBezTo>
                  <a:close/>
                  <a:moveTo>
                    <a:pt x="1051" y="63"/>
                  </a:moveTo>
                  <a:cubicBezTo>
                    <a:pt x="1055" y="62"/>
                    <a:pt x="1055" y="62"/>
                    <a:pt x="1055" y="62"/>
                  </a:cubicBezTo>
                  <a:cubicBezTo>
                    <a:pt x="1049" y="60"/>
                    <a:pt x="1049" y="60"/>
                    <a:pt x="1049" y="60"/>
                  </a:cubicBezTo>
                  <a:lnTo>
                    <a:pt x="1051" y="63"/>
                  </a:lnTo>
                  <a:close/>
                  <a:moveTo>
                    <a:pt x="1043" y="60"/>
                  </a:moveTo>
                  <a:cubicBezTo>
                    <a:pt x="1045" y="57"/>
                    <a:pt x="1036" y="60"/>
                    <a:pt x="1034" y="61"/>
                  </a:cubicBezTo>
                  <a:lnTo>
                    <a:pt x="1043" y="60"/>
                  </a:lnTo>
                  <a:close/>
                  <a:moveTo>
                    <a:pt x="1121" y="31"/>
                  </a:moveTo>
                  <a:cubicBezTo>
                    <a:pt x="1115" y="33"/>
                    <a:pt x="1115" y="33"/>
                    <a:pt x="1115" y="33"/>
                  </a:cubicBezTo>
                  <a:cubicBezTo>
                    <a:pt x="1121" y="35"/>
                    <a:pt x="1121" y="35"/>
                    <a:pt x="1121" y="35"/>
                  </a:cubicBezTo>
                  <a:lnTo>
                    <a:pt x="1121" y="31"/>
                  </a:lnTo>
                  <a:close/>
                  <a:moveTo>
                    <a:pt x="1113" y="38"/>
                  </a:moveTo>
                  <a:cubicBezTo>
                    <a:pt x="1111" y="36"/>
                    <a:pt x="1111" y="33"/>
                    <a:pt x="1098" y="38"/>
                  </a:cubicBezTo>
                  <a:cubicBezTo>
                    <a:pt x="1098" y="41"/>
                    <a:pt x="1102" y="40"/>
                    <a:pt x="1098" y="44"/>
                  </a:cubicBezTo>
                  <a:cubicBezTo>
                    <a:pt x="1102" y="44"/>
                    <a:pt x="1106" y="42"/>
                    <a:pt x="1108" y="41"/>
                  </a:cubicBezTo>
                  <a:cubicBezTo>
                    <a:pt x="1105" y="41"/>
                    <a:pt x="1102" y="43"/>
                    <a:pt x="1100" y="42"/>
                  </a:cubicBezTo>
                  <a:cubicBezTo>
                    <a:pt x="1105" y="39"/>
                    <a:pt x="1110" y="38"/>
                    <a:pt x="1113" y="38"/>
                  </a:cubicBezTo>
                  <a:cubicBezTo>
                    <a:pt x="1114" y="39"/>
                    <a:pt x="1115" y="39"/>
                    <a:pt x="1117" y="39"/>
                  </a:cubicBezTo>
                  <a:cubicBezTo>
                    <a:pt x="1116" y="39"/>
                    <a:pt x="1115" y="38"/>
                    <a:pt x="1113" y="38"/>
                  </a:cubicBezTo>
                  <a:close/>
                  <a:moveTo>
                    <a:pt x="1067" y="56"/>
                  </a:moveTo>
                  <a:cubicBezTo>
                    <a:pt x="1066" y="56"/>
                    <a:pt x="1064" y="57"/>
                    <a:pt x="1064" y="58"/>
                  </a:cubicBezTo>
                  <a:cubicBezTo>
                    <a:pt x="1063" y="58"/>
                    <a:pt x="1063" y="58"/>
                    <a:pt x="1063" y="58"/>
                  </a:cubicBezTo>
                  <a:cubicBezTo>
                    <a:pt x="1064" y="56"/>
                    <a:pt x="1066" y="56"/>
                    <a:pt x="1067" y="56"/>
                  </a:cubicBezTo>
                  <a:cubicBezTo>
                    <a:pt x="1069" y="55"/>
                    <a:pt x="1071" y="54"/>
                    <a:pt x="1073" y="53"/>
                  </a:cubicBezTo>
                  <a:cubicBezTo>
                    <a:pt x="1074" y="50"/>
                    <a:pt x="1065" y="51"/>
                    <a:pt x="1062" y="51"/>
                  </a:cubicBezTo>
                  <a:cubicBezTo>
                    <a:pt x="1066" y="50"/>
                    <a:pt x="1071" y="51"/>
                    <a:pt x="1076" y="48"/>
                  </a:cubicBezTo>
                  <a:cubicBezTo>
                    <a:pt x="1075" y="48"/>
                    <a:pt x="1075" y="47"/>
                    <a:pt x="1072" y="48"/>
                  </a:cubicBezTo>
                  <a:cubicBezTo>
                    <a:pt x="1079" y="45"/>
                    <a:pt x="1079" y="45"/>
                    <a:pt x="1079" y="45"/>
                  </a:cubicBezTo>
                  <a:cubicBezTo>
                    <a:pt x="1089" y="45"/>
                    <a:pt x="1081" y="49"/>
                    <a:pt x="1073" y="53"/>
                  </a:cubicBezTo>
                  <a:cubicBezTo>
                    <a:pt x="1073" y="53"/>
                    <a:pt x="1073" y="54"/>
                    <a:pt x="1071" y="55"/>
                  </a:cubicBezTo>
                  <a:cubicBezTo>
                    <a:pt x="1070" y="56"/>
                    <a:pt x="1069" y="56"/>
                    <a:pt x="1067" y="56"/>
                  </a:cubicBezTo>
                  <a:close/>
                  <a:moveTo>
                    <a:pt x="1131" y="41"/>
                  </a:moveTo>
                  <a:cubicBezTo>
                    <a:pt x="1126" y="42"/>
                    <a:pt x="1126" y="42"/>
                    <a:pt x="1126" y="42"/>
                  </a:cubicBezTo>
                  <a:cubicBezTo>
                    <a:pt x="1124" y="42"/>
                    <a:pt x="1125" y="40"/>
                    <a:pt x="1124" y="40"/>
                  </a:cubicBezTo>
                  <a:cubicBezTo>
                    <a:pt x="1129" y="39"/>
                    <a:pt x="1136" y="38"/>
                    <a:pt x="1131" y="41"/>
                  </a:cubicBezTo>
                  <a:close/>
                  <a:moveTo>
                    <a:pt x="882" y="131"/>
                  </a:moveTo>
                  <a:cubicBezTo>
                    <a:pt x="884" y="129"/>
                    <a:pt x="877" y="129"/>
                    <a:pt x="871" y="132"/>
                  </a:cubicBezTo>
                  <a:cubicBezTo>
                    <a:pt x="873" y="128"/>
                    <a:pt x="873" y="128"/>
                    <a:pt x="873" y="128"/>
                  </a:cubicBezTo>
                  <a:cubicBezTo>
                    <a:pt x="874" y="130"/>
                    <a:pt x="886" y="124"/>
                    <a:pt x="887" y="124"/>
                  </a:cubicBezTo>
                  <a:cubicBezTo>
                    <a:pt x="891" y="126"/>
                    <a:pt x="886" y="127"/>
                    <a:pt x="882" y="131"/>
                  </a:cubicBezTo>
                  <a:close/>
                  <a:moveTo>
                    <a:pt x="605" y="265"/>
                  </a:moveTo>
                  <a:cubicBezTo>
                    <a:pt x="601" y="263"/>
                    <a:pt x="588" y="273"/>
                    <a:pt x="584" y="274"/>
                  </a:cubicBezTo>
                  <a:cubicBezTo>
                    <a:pt x="591" y="269"/>
                    <a:pt x="608" y="258"/>
                    <a:pt x="605" y="265"/>
                  </a:cubicBezTo>
                  <a:close/>
                  <a:moveTo>
                    <a:pt x="581" y="281"/>
                  </a:moveTo>
                  <a:cubicBezTo>
                    <a:pt x="577" y="284"/>
                    <a:pt x="576" y="285"/>
                    <a:pt x="575" y="283"/>
                  </a:cubicBezTo>
                  <a:cubicBezTo>
                    <a:pt x="573" y="283"/>
                    <a:pt x="570" y="286"/>
                    <a:pt x="568" y="286"/>
                  </a:cubicBezTo>
                  <a:cubicBezTo>
                    <a:pt x="575" y="280"/>
                    <a:pt x="576" y="283"/>
                    <a:pt x="581" y="281"/>
                  </a:cubicBezTo>
                  <a:cubicBezTo>
                    <a:pt x="582" y="281"/>
                    <a:pt x="583" y="280"/>
                    <a:pt x="585" y="279"/>
                  </a:cubicBezTo>
                  <a:cubicBezTo>
                    <a:pt x="583" y="280"/>
                    <a:pt x="582" y="281"/>
                    <a:pt x="581" y="281"/>
                  </a:cubicBezTo>
                  <a:close/>
                  <a:moveTo>
                    <a:pt x="739" y="197"/>
                  </a:moveTo>
                  <a:cubicBezTo>
                    <a:pt x="746" y="197"/>
                    <a:pt x="746" y="197"/>
                    <a:pt x="746" y="197"/>
                  </a:cubicBezTo>
                  <a:cubicBezTo>
                    <a:pt x="755" y="193"/>
                    <a:pt x="755" y="193"/>
                    <a:pt x="755" y="193"/>
                  </a:cubicBezTo>
                  <a:lnTo>
                    <a:pt x="739" y="197"/>
                  </a:lnTo>
                  <a:close/>
                  <a:moveTo>
                    <a:pt x="835" y="159"/>
                  </a:moveTo>
                  <a:cubicBezTo>
                    <a:pt x="833" y="158"/>
                    <a:pt x="843" y="153"/>
                    <a:pt x="846" y="153"/>
                  </a:cubicBezTo>
                  <a:cubicBezTo>
                    <a:pt x="844" y="151"/>
                    <a:pt x="838" y="154"/>
                    <a:pt x="832" y="157"/>
                  </a:cubicBezTo>
                  <a:cubicBezTo>
                    <a:pt x="831" y="157"/>
                    <a:pt x="830" y="157"/>
                    <a:pt x="829" y="158"/>
                  </a:cubicBezTo>
                  <a:cubicBezTo>
                    <a:pt x="832" y="157"/>
                    <a:pt x="832" y="157"/>
                    <a:pt x="832" y="157"/>
                  </a:cubicBezTo>
                  <a:cubicBezTo>
                    <a:pt x="834" y="156"/>
                    <a:pt x="834" y="158"/>
                    <a:pt x="834" y="159"/>
                  </a:cubicBezTo>
                  <a:cubicBezTo>
                    <a:pt x="832" y="161"/>
                    <a:pt x="832" y="161"/>
                    <a:pt x="832" y="161"/>
                  </a:cubicBezTo>
                  <a:cubicBezTo>
                    <a:pt x="839" y="158"/>
                    <a:pt x="839" y="158"/>
                    <a:pt x="839" y="158"/>
                  </a:cubicBezTo>
                  <a:lnTo>
                    <a:pt x="835" y="159"/>
                  </a:lnTo>
                  <a:close/>
                  <a:moveTo>
                    <a:pt x="1003" y="95"/>
                  </a:moveTo>
                  <a:cubicBezTo>
                    <a:pt x="1009" y="91"/>
                    <a:pt x="1010" y="91"/>
                    <a:pt x="1014" y="90"/>
                  </a:cubicBezTo>
                  <a:cubicBezTo>
                    <a:pt x="1013" y="92"/>
                    <a:pt x="1008" y="94"/>
                    <a:pt x="1003" y="95"/>
                  </a:cubicBezTo>
                  <a:close/>
                  <a:moveTo>
                    <a:pt x="786" y="183"/>
                  </a:moveTo>
                  <a:cubicBezTo>
                    <a:pt x="796" y="178"/>
                    <a:pt x="780" y="182"/>
                    <a:pt x="786" y="178"/>
                  </a:cubicBezTo>
                  <a:cubicBezTo>
                    <a:pt x="781" y="181"/>
                    <a:pt x="781" y="181"/>
                    <a:pt x="781" y="181"/>
                  </a:cubicBezTo>
                  <a:cubicBezTo>
                    <a:pt x="788" y="174"/>
                    <a:pt x="788" y="180"/>
                    <a:pt x="794" y="177"/>
                  </a:cubicBezTo>
                  <a:cubicBezTo>
                    <a:pt x="790" y="179"/>
                    <a:pt x="790" y="179"/>
                    <a:pt x="790" y="179"/>
                  </a:cubicBezTo>
                  <a:cubicBezTo>
                    <a:pt x="788" y="183"/>
                    <a:pt x="797" y="178"/>
                    <a:pt x="798" y="179"/>
                  </a:cubicBezTo>
                  <a:cubicBezTo>
                    <a:pt x="794" y="182"/>
                    <a:pt x="782" y="185"/>
                    <a:pt x="786" y="183"/>
                  </a:cubicBezTo>
                  <a:close/>
                  <a:moveTo>
                    <a:pt x="1013" y="93"/>
                  </a:moveTo>
                  <a:cubicBezTo>
                    <a:pt x="1023" y="87"/>
                    <a:pt x="1023" y="92"/>
                    <a:pt x="1029" y="90"/>
                  </a:cubicBezTo>
                  <a:cubicBezTo>
                    <a:pt x="1022" y="95"/>
                    <a:pt x="1021" y="91"/>
                    <a:pt x="1013" y="93"/>
                  </a:cubicBezTo>
                  <a:close/>
                  <a:moveTo>
                    <a:pt x="852" y="161"/>
                  </a:moveTo>
                  <a:cubicBezTo>
                    <a:pt x="852" y="162"/>
                    <a:pt x="852" y="162"/>
                    <a:pt x="852" y="162"/>
                  </a:cubicBezTo>
                  <a:cubicBezTo>
                    <a:pt x="860" y="160"/>
                    <a:pt x="860" y="160"/>
                    <a:pt x="860" y="160"/>
                  </a:cubicBezTo>
                  <a:cubicBezTo>
                    <a:pt x="861" y="159"/>
                    <a:pt x="861" y="159"/>
                    <a:pt x="861" y="159"/>
                  </a:cubicBezTo>
                  <a:lnTo>
                    <a:pt x="852" y="16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Freeform 306"/>
            <p:cNvSpPr>
              <a:spLocks/>
            </p:cNvSpPr>
            <p:nvPr/>
          </p:nvSpPr>
          <p:spPr bwMode="auto">
            <a:xfrm>
              <a:off x="5210175" y="849313"/>
              <a:ext cx="587375" cy="185737"/>
            </a:xfrm>
            <a:custGeom>
              <a:avLst/>
              <a:gdLst/>
              <a:ahLst/>
              <a:cxnLst>
                <a:cxn ang="0">
                  <a:pos x="52" y="45"/>
                </a:cxn>
                <a:cxn ang="0">
                  <a:pos x="57" y="46"/>
                </a:cxn>
                <a:cxn ang="0">
                  <a:pos x="61" y="50"/>
                </a:cxn>
                <a:cxn ang="0">
                  <a:pos x="70" y="46"/>
                </a:cxn>
                <a:cxn ang="0">
                  <a:pos x="82" y="53"/>
                </a:cxn>
                <a:cxn ang="0">
                  <a:pos x="88" y="51"/>
                </a:cxn>
                <a:cxn ang="0">
                  <a:pos x="92" y="53"/>
                </a:cxn>
                <a:cxn ang="0">
                  <a:pos x="97" y="53"/>
                </a:cxn>
                <a:cxn ang="0">
                  <a:pos x="104" y="59"/>
                </a:cxn>
                <a:cxn ang="0">
                  <a:pos x="111" y="59"/>
                </a:cxn>
                <a:cxn ang="0">
                  <a:pos x="114" y="54"/>
                </a:cxn>
                <a:cxn ang="0">
                  <a:pos x="120" y="58"/>
                </a:cxn>
                <a:cxn ang="0">
                  <a:pos x="133" y="47"/>
                </a:cxn>
                <a:cxn ang="0">
                  <a:pos x="132" y="59"/>
                </a:cxn>
                <a:cxn ang="0">
                  <a:pos x="142" y="50"/>
                </a:cxn>
                <a:cxn ang="0">
                  <a:pos x="147" y="60"/>
                </a:cxn>
                <a:cxn ang="0">
                  <a:pos x="153" y="65"/>
                </a:cxn>
                <a:cxn ang="0">
                  <a:pos x="164" y="62"/>
                </a:cxn>
                <a:cxn ang="0">
                  <a:pos x="175" y="59"/>
                </a:cxn>
                <a:cxn ang="0">
                  <a:pos x="188" y="56"/>
                </a:cxn>
                <a:cxn ang="0">
                  <a:pos x="195" y="66"/>
                </a:cxn>
                <a:cxn ang="0">
                  <a:pos x="201" y="63"/>
                </a:cxn>
                <a:cxn ang="0">
                  <a:pos x="203" y="65"/>
                </a:cxn>
                <a:cxn ang="0">
                  <a:pos x="211" y="58"/>
                </a:cxn>
                <a:cxn ang="0">
                  <a:pos x="216" y="59"/>
                </a:cxn>
                <a:cxn ang="0">
                  <a:pos x="211" y="60"/>
                </a:cxn>
                <a:cxn ang="0">
                  <a:pos x="198" y="51"/>
                </a:cxn>
                <a:cxn ang="0">
                  <a:pos x="183" y="50"/>
                </a:cxn>
                <a:cxn ang="0">
                  <a:pos x="183" y="45"/>
                </a:cxn>
                <a:cxn ang="0">
                  <a:pos x="169" y="43"/>
                </a:cxn>
                <a:cxn ang="0">
                  <a:pos x="158" y="39"/>
                </a:cxn>
                <a:cxn ang="0">
                  <a:pos x="151" y="38"/>
                </a:cxn>
                <a:cxn ang="0">
                  <a:pos x="147" y="40"/>
                </a:cxn>
                <a:cxn ang="0">
                  <a:pos x="141" y="35"/>
                </a:cxn>
                <a:cxn ang="0">
                  <a:pos x="137" y="36"/>
                </a:cxn>
                <a:cxn ang="0">
                  <a:pos x="118" y="29"/>
                </a:cxn>
                <a:cxn ang="0">
                  <a:pos x="111" y="29"/>
                </a:cxn>
                <a:cxn ang="0">
                  <a:pos x="101" y="24"/>
                </a:cxn>
                <a:cxn ang="0">
                  <a:pos x="95" y="22"/>
                </a:cxn>
                <a:cxn ang="0">
                  <a:pos x="77" y="20"/>
                </a:cxn>
                <a:cxn ang="0">
                  <a:pos x="71" y="20"/>
                </a:cxn>
                <a:cxn ang="0">
                  <a:pos x="57" y="13"/>
                </a:cxn>
                <a:cxn ang="0">
                  <a:pos x="49" y="10"/>
                </a:cxn>
                <a:cxn ang="0">
                  <a:pos x="45" y="13"/>
                </a:cxn>
                <a:cxn ang="0">
                  <a:pos x="40" y="8"/>
                </a:cxn>
                <a:cxn ang="0">
                  <a:pos x="28" y="10"/>
                </a:cxn>
                <a:cxn ang="0">
                  <a:pos x="21" y="3"/>
                </a:cxn>
                <a:cxn ang="0">
                  <a:pos x="15" y="2"/>
                </a:cxn>
                <a:cxn ang="0">
                  <a:pos x="3" y="26"/>
                </a:cxn>
                <a:cxn ang="0">
                  <a:pos x="6" y="31"/>
                </a:cxn>
                <a:cxn ang="0">
                  <a:pos x="12" y="29"/>
                </a:cxn>
                <a:cxn ang="0">
                  <a:pos x="15" y="29"/>
                </a:cxn>
                <a:cxn ang="0">
                  <a:pos x="19" y="33"/>
                </a:cxn>
                <a:cxn ang="0">
                  <a:pos x="26" y="30"/>
                </a:cxn>
                <a:cxn ang="0">
                  <a:pos x="27" y="39"/>
                </a:cxn>
                <a:cxn ang="0">
                  <a:pos x="36" y="34"/>
                </a:cxn>
                <a:cxn ang="0">
                  <a:pos x="38" y="32"/>
                </a:cxn>
                <a:cxn ang="0">
                  <a:pos x="39" y="40"/>
                </a:cxn>
                <a:cxn ang="0">
                  <a:pos x="42" y="42"/>
                </a:cxn>
              </a:cxnLst>
              <a:rect l="0" t="0" r="r" b="b"/>
              <a:pathLst>
                <a:path w="216" h="68">
                  <a:moveTo>
                    <a:pt x="46" y="41"/>
                  </a:moveTo>
                  <a:cubicBezTo>
                    <a:pt x="46" y="42"/>
                    <a:pt x="46" y="44"/>
                    <a:pt x="45" y="45"/>
                  </a:cubicBezTo>
                  <a:cubicBezTo>
                    <a:pt x="46" y="47"/>
                    <a:pt x="48" y="42"/>
                    <a:pt x="49" y="46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50" y="42"/>
                    <a:pt x="52" y="41"/>
                    <a:pt x="52" y="45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3" y="44"/>
                    <a:pt x="53" y="50"/>
                    <a:pt x="54" y="47"/>
                  </a:cubicBezTo>
                  <a:cubicBezTo>
                    <a:pt x="54" y="45"/>
                    <a:pt x="55" y="45"/>
                    <a:pt x="55" y="43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59" y="42"/>
                    <a:pt x="60" y="46"/>
                    <a:pt x="61" y="41"/>
                  </a:cubicBezTo>
                  <a:cubicBezTo>
                    <a:pt x="62" y="43"/>
                    <a:pt x="60" y="45"/>
                    <a:pt x="59" y="47"/>
                  </a:cubicBezTo>
                  <a:cubicBezTo>
                    <a:pt x="61" y="46"/>
                    <a:pt x="60" y="48"/>
                    <a:pt x="61" y="45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5" y="45"/>
                    <a:pt x="65" y="51"/>
                    <a:pt x="68" y="45"/>
                  </a:cubicBezTo>
                  <a:cubicBezTo>
                    <a:pt x="68" y="46"/>
                    <a:pt x="68" y="46"/>
                    <a:pt x="68" y="46"/>
                  </a:cubicBezTo>
                  <a:cubicBezTo>
                    <a:pt x="69" y="42"/>
                    <a:pt x="70" y="45"/>
                    <a:pt x="70" y="46"/>
                  </a:cubicBezTo>
                  <a:cubicBezTo>
                    <a:pt x="72" y="45"/>
                    <a:pt x="72" y="42"/>
                    <a:pt x="72" y="40"/>
                  </a:cubicBezTo>
                  <a:cubicBezTo>
                    <a:pt x="75" y="42"/>
                    <a:pt x="74" y="41"/>
                    <a:pt x="78" y="37"/>
                  </a:cubicBezTo>
                  <a:cubicBezTo>
                    <a:pt x="78" y="43"/>
                    <a:pt x="74" y="45"/>
                    <a:pt x="75" y="50"/>
                  </a:cubicBezTo>
                  <a:cubicBezTo>
                    <a:pt x="76" y="47"/>
                    <a:pt x="78" y="45"/>
                    <a:pt x="79" y="44"/>
                  </a:cubicBezTo>
                  <a:cubicBezTo>
                    <a:pt x="80" y="47"/>
                    <a:pt x="82" y="49"/>
                    <a:pt x="82" y="53"/>
                  </a:cubicBezTo>
                  <a:cubicBezTo>
                    <a:pt x="83" y="49"/>
                    <a:pt x="83" y="49"/>
                    <a:pt x="83" y="49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4" y="51"/>
                    <a:pt x="85" y="49"/>
                    <a:pt x="86" y="48"/>
                  </a:cubicBezTo>
                  <a:cubicBezTo>
                    <a:pt x="89" y="45"/>
                    <a:pt x="85" y="56"/>
                    <a:pt x="88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9" y="49"/>
                    <a:pt x="90" y="51"/>
                    <a:pt x="92" y="50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89" y="58"/>
                    <a:pt x="92" y="53"/>
                    <a:pt x="92" y="53"/>
                  </a:cubicBezTo>
                  <a:cubicBezTo>
                    <a:pt x="94" y="52"/>
                    <a:pt x="94" y="48"/>
                    <a:pt x="95" y="47"/>
                  </a:cubicBezTo>
                  <a:cubicBezTo>
                    <a:pt x="95" y="47"/>
                    <a:pt x="96" y="46"/>
                    <a:pt x="96" y="47"/>
                  </a:cubicBezTo>
                  <a:cubicBezTo>
                    <a:pt x="97" y="49"/>
                    <a:pt x="95" y="53"/>
                    <a:pt x="94" y="55"/>
                  </a:cubicBezTo>
                  <a:cubicBezTo>
                    <a:pt x="96" y="50"/>
                    <a:pt x="96" y="51"/>
                    <a:pt x="98" y="49"/>
                  </a:cubicBezTo>
                  <a:cubicBezTo>
                    <a:pt x="98" y="52"/>
                    <a:pt x="97" y="53"/>
                    <a:pt x="97" y="53"/>
                  </a:cubicBezTo>
                  <a:cubicBezTo>
                    <a:pt x="98" y="52"/>
                    <a:pt x="98" y="52"/>
                    <a:pt x="99" y="50"/>
                  </a:cubicBezTo>
                  <a:cubicBezTo>
                    <a:pt x="99" y="52"/>
                    <a:pt x="99" y="52"/>
                    <a:pt x="99" y="52"/>
                  </a:cubicBezTo>
                  <a:cubicBezTo>
                    <a:pt x="100" y="57"/>
                    <a:pt x="103" y="44"/>
                    <a:pt x="105" y="46"/>
                  </a:cubicBezTo>
                  <a:cubicBezTo>
                    <a:pt x="103" y="49"/>
                    <a:pt x="107" y="46"/>
                    <a:pt x="107" y="49"/>
                  </a:cubicBezTo>
                  <a:cubicBezTo>
                    <a:pt x="106" y="50"/>
                    <a:pt x="105" y="56"/>
                    <a:pt x="104" y="59"/>
                  </a:cubicBezTo>
                  <a:cubicBezTo>
                    <a:pt x="105" y="61"/>
                    <a:pt x="106" y="54"/>
                    <a:pt x="108" y="53"/>
                  </a:cubicBezTo>
                  <a:cubicBezTo>
                    <a:pt x="106" y="58"/>
                    <a:pt x="106" y="58"/>
                    <a:pt x="106" y="58"/>
                  </a:cubicBezTo>
                  <a:cubicBezTo>
                    <a:pt x="108" y="56"/>
                    <a:pt x="107" y="55"/>
                    <a:pt x="109" y="54"/>
                  </a:cubicBezTo>
                  <a:cubicBezTo>
                    <a:pt x="108" y="56"/>
                    <a:pt x="109" y="56"/>
                    <a:pt x="108" y="57"/>
                  </a:cubicBezTo>
                  <a:cubicBezTo>
                    <a:pt x="109" y="58"/>
                    <a:pt x="109" y="58"/>
                    <a:pt x="111" y="59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13" y="53"/>
                    <a:pt x="112" y="55"/>
                    <a:pt x="112" y="56"/>
                  </a:cubicBezTo>
                  <a:cubicBezTo>
                    <a:pt x="112" y="56"/>
                    <a:pt x="112" y="56"/>
                    <a:pt x="112" y="57"/>
                  </a:cubicBezTo>
                  <a:cubicBezTo>
                    <a:pt x="111" y="62"/>
                    <a:pt x="113" y="54"/>
                    <a:pt x="113" y="59"/>
                  </a:cubicBezTo>
                  <a:cubicBezTo>
                    <a:pt x="113" y="57"/>
                    <a:pt x="114" y="55"/>
                    <a:pt x="114" y="54"/>
                  </a:cubicBezTo>
                  <a:cubicBezTo>
                    <a:pt x="113" y="58"/>
                    <a:pt x="115" y="58"/>
                    <a:pt x="114" y="59"/>
                  </a:cubicBezTo>
                  <a:cubicBezTo>
                    <a:pt x="114" y="57"/>
                    <a:pt x="116" y="59"/>
                    <a:pt x="117" y="55"/>
                  </a:cubicBezTo>
                  <a:cubicBezTo>
                    <a:pt x="117" y="58"/>
                    <a:pt x="116" y="58"/>
                    <a:pt x="116" y="59"/>
                  </a:cubicBezTo>
                  <a:cubicBezTo>
                    <a:pt x="117" y="55"/>
                    <a:pt x="119" y="59"/>
                    <a:pt x="120" y="57"/>
                  </a:cubicBezTo>
                  <a:cubicBezTo>
                    <a:pt x="120" y="58"/>
                    <a:pt x="120" y="58"/>
                    <a:pt x="120" y="58"/>
                  </a:cubicBezTo>
                  <a:cubicBezTo>
                    <a:pt x="121" y="56"/>
                    <a:pt x="123" y="55"/>
                    <a:pt x="125" y="52"/>
                  </a:cubicBezTo>
                  <a:cubicBezTo>
                    <a:pt x="124" y="55"/>
                    <a:pt x="124" y="55"/>
                    <a:pt x="124" y="55"/>
                  </a:cubicBezTo>
                  <a:cubicBezTo>
                    <a:pt x="125" y="57"/>
                    <a:pt x="127" y="48"/>
                    <a:pt x="128" y="49"/>
                  </a:cubicBezTo>
                  <a:cubicBezTo>
                    <a:pt x="126" y="53"/>
                    <a:pt x="130" y="49"/>
                    <a:pt x="128" y="54"/>
                  </a:cubicBezTo>
                  <a:cubicBezTo>
                    <a:pt x="130" y="51"/>
                    <a:pt x="131" y="51"/>
                    <a:pt x="133" y="47"/>
                  </a:cubicBezTo>
                  <a:cubicBezTo>
                    <a:pt x="133" y="49"/>
                    <a:pt x="129" y="53"/>
                    <a:pt x="130" y="54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2" y="53"/>
                    <a:pt x="133" y="53"/>
                    <a:pt x="133" y="51"/>
                  </a:cubicBezTo>
                  <a:cubicBezTo>
                    <a:pt x="133" y="54"/>
                    <a:pt x="133" y="57"/>
                    <a:pt x="132" y="59"/>
                  </a:cubicBezTo>
                  <a:cubicBezTo>
                    <a:pt x="133" y="58"/>
                    <a:pt x="134" y="61"/>
                    <a:pt x="135" y="59"/>
                  </a:cubicBezTo>
                  <a:cubicBezTo>
                    <a:pt x="134" y="60"/>
                    <a:pt x="134" y="60"/>
                    <a:pt x="134" y="60"/>
                  </a:cubicBezTo>
                  <a:cubicBezTo>
                    <a:pt x="137" y="55"/>
                    <a:pt x="137" y="60"/>
                    <a:pt x="139" y="54"/>
                  </a:cubicBezTo>
                  <a:cubicBezTo>
                    <a:pt x="138" y="57"/>
                    <a:pt x="138" y="57"/>
                    <a:pt x="138" y="57"/>
                  </a:cubicBezTo>
                  <a:cubicBezTo>
                    <a:pt x="140" y="57"/>
                    <a:pt x="141" y="51"/>
                    <a:pt x="142" y="50"/>
                  </a:cubicBezTo>
                  <a:cubicBezTo>
                    <a:pt x="142" y="50"/>
                    <a:pt x="143" y="49"/>
                    <a:pt x="143" y="50"/>
                  </a:cubicBezTo>
                  <a:cubicBezTo>
                    <a:pt x="141" y="53"/>
                    <a:pt x="143" y="54"/>
                    <a:pt x="143" y="57"/>
                  </a:cubicBezTo>
                  <a:cubicBezTo>
                    <a:pt x="143" y="57"/>
                    <a:pt x="145" y="57"/>
                    <a:pt x="146" y="54"/>
                  </a:cubicBezTo>
                  <a:cubicBezTo>
                    <a:pt x="145" y="57"/>
                    <a:pt x="145" y="59"/>
                    <a:pt x="143" y="59"/>
                  </a:cubicBezTo>
                  <a:cubicBezTo>
                    <a:pt x="143" y="65"/>
                    <a:pt x="146" y="58"/>
                    <a:pt x="147" y="60"/>
                  </a:cubicBezTo>
                  <a:cubicBezTo>
                    <a:pt x="146" y="62"/>
                    <a:pt x="146" y="62"/>
                    <a:pt x="146" y="62"/>
                  </a:cubicBezTo>
                  <a:cubicBezTo>
                    <a:pt x="149" y="61"/>
                    <a:pt x="150" y="56"/>
                    <a:pt x="152" y="52"/>
                  </a:cubicBezTo>
                  <a:cubicBezTo>
                    <a:pt x="151" y="55"/>
                    <a:pt x="151" y="56"/>
                    <a:pt x="149" y="59"/>
                  </a:cubicBezTo>
                  <a:cubicBezTo>
                    <a:pt x="150" y="62"/>
                    <a:pt x="153" y="60"/>
                    <a:pt x="154" y="61"/>
                  </a:cubicBezTo>
                  <a:cubicBezTo>
                    <a:pt x="154" y="63"/>
                    <a:pt x="154" y="64"/>
                    <a:pt x="153" y="65"/>
                  </a:cubicBezTo>
                  <a:cubicBezTo>
                    <a:pt x="155" y="63"/>
                    <a:pt x="156" y="67"/>
                    <a:pt x="159" y="61"/>
                  </a:cubicBezTo>
                  <a:cubicBezTo>
                    <a:pt x="158" y="63"/>
                    <a:pt x="159" y="63"/>
                    <a:pt x="159" y="64"/>
                  </a:cubicBezTo>
                  <a:cubicBezTo>
                    <a:pt x="159" y="63"/>
                    <a:pt x="160" y="61"/>
                    <a:pt x="160" y="62"/>
                  </a:cubicBezTo>
                  <a:cubicBezTo>
                    <a:pt x="161" y="59"/>
                    <a:pt x="164" y="58"/>
                    <a:pt x="165" y="60"/>
                  </a:cubicBezTo>
                  <a:cubicBezTo>
                    <a:pt x="164" y="62"/>
                    <a:pt x="164" y="62"/>
                    <a:pt x="164" y="62"/>
                  </a:cubicBezTo>
                  <a:cubicBezTo>
                    <a:pt x="166" y="63"/>
                    <a:pt x="170" y="54"/>
                    <a:pt x="172" y="59"/>
                  </a:cubicBezTo>
                  <a:cubicBezTo>
                    <a:pt x="172" y="60"/>
                    <a:pt x="170" y="63"/>
                    <a:pt x="171" y="63"/>
                  </a:cubicBezTo>
                  <a:cubicBezTo>
                    <a:pt x="172" y="61"/>
                    <a:pt x="173" y="57"/>
                    <a:pt x="174" y="58"/>
                  </a:cubicBezTo>
                  <a:cubicBezTo>
                    <a:pt x="173" y="62"/>
                    <a:pt x="173" y="62"/>
                    <a:pt x="173" y="62"/>
                  </a:cubicBezTo>
                  <a:cubicBezTo>
                    <a:pt x="175" y="59"/>
                    <a:pt x="175" y="59"/>
                    <a:pt x="175" y="59"/>
                  </a:cubicBezTo>
                  <a:cubicBezTo>
                    <a:pt x="175" y="55"/>
                    <a:pt x="173" y="56"/>
                    <a:pt x="175" y="53"/>
                  </a:cubicBezTo>
                  <a:cubicBezTo>
                    <a:pt x="175" y="57"/>
                    <a:pt x="177" y="50"/>
                    <a:pt x="177" y="54"/>
                  </a:cubicBezTo>
                  <a:cubicBezTo>
                    <a:pt x="177" y="55"/>
                    <a:pt x="176" y="57"/>
                    <a:pt x="175" y="59"/>
                  </a:cubicBezTo>
                  <a:cubicBezTo>
                    <a:pt x="177" y="64"/>
                    <a:pt x="180" y="56"/>
                    <a:pt x="182" y="62"/>
                  </a:cubicBezTo>
                  <a:cubicBezTo>
                    <a:pt x="184" y="59"/>
                    <a:pt x="186" y="59"/>
                    <a:pt x="188" y="56"/>
                  </a:cubicBezTo>
                  <a:cubicBezTo>
                    <a:pt x="187" y="60"/>
                    <a:pt x="186" y="63"/>
                    <a:pt x="185" y="66"/>
                  </a:cubicBezTo>
                  <a:cubicBezTo>
                    <a:pt x="186" y="67"/>
                    <a:pt x="189" y="59"/>
                    <a:pt x="188" y="64"/>
                  </a:cubicBezTo>
                  <a:cubicBezTo>
                    <a:pt x="190" y="59"/>
                    <a:pt x="193" y="62"/>
                    <a:pt x="195" y="55"/>
                  </a:cubicBezTo>
                  <a:cubicBezTo>
                    <a:pt x="194" y="56"/>
                    <a:pt x="196" y="55"/>
                    <a:pt x="194" y="59"/>
                  </a:cubicBezTo>
                  <a:cubicBezTo>
                    <a:pt x="196" y="57"/>
                    <a:pt x="194" y="66"/>
                    <a:pt x="195" y="66"/>
                  </a:cubicBezTo>
                  <a:cubicBezTo>
                    <a:pt x="196" y="66"/>
                    <a:pt x="196" y="61"/>
                    <a:pt x="197" y="61"/>
                  </a:cubicBezTo>
                  <a:cubicBezTo>
                    <a:pt x="197" y="63"/>
                    <a:pt x="197" y="63"/>
                    <a:pt x="197" y="63"/>
                  </a:cubicBezTo>
                  <a:cubicBezTo>
                    <a:pt x="198" y="61"/>
                    <a:pt x="198" y="61"/>
                    <a:pt x="198" y="61"/>
                  </a:cubicBezTo>
                  <a:cubicBezTo>
                    <a:pt x="198" y="63"/>
                    <a:pt x="196" y="65"/>
                    <a:pt x="196" y="67"/>
                  </a:cubicBezTo>
                  <a:cubicBezTo>
                    <a:pt x="197" y="68"/>
                    <a:pt x="199" y="63"/>
                    <a:pt x="201" y="63"/>
                  </a:cubicBezTo>
                  <a:cubicBezTo>
                    <a:pt x="200" y="64"/>
                    <a:pt x="200" y="64"/>
                    <a:pt x="200" y="64"/>
                  </a:cubicBezTo>
                  <a:cubicBezTo>
                    <a:pt x="202" y="65"/>
                    <a:pt x="202" y="65"/>
                    <a:pt x="202" y="65"/>
                  </a:cubicBezTo>
                  <a:cubicBezTo>
                    <a:pt x="202" y="65"/>
                    <a:pt x="202" y="65"/>
                    <a:pt x="202" y="65"/>
                  </a:cubicBezTo>
                  <a:cubicBezTo>
                    <a:pt x="204" y="63"/>
                    <a:pt x="204" y="63"/>
                    <a:pt x="204" y="63"/>
                  </a:cubicBezTo>
                  <a:cubicBezTo>
                    <a:pt x="203" y="65"/>
                    <a:pt x="203" y="65"/>
                    <a:pt x="203" y="65"/>
                  </a:cubicBezTo>
                  <a:cubicBezTo>
                    <a:pt x="204" y="64"/>
                    <a:pt x="204" y="63"/>
                    <a:pt x="205" y="63"/>
                  </a:cubicBezTo>
                  <a:cubicBezTo>
                    <a:pt x="204" y="65"/>
                    <a:pt x="204" y="65"/>
                    <a:pt x="204" y="65"/>
                  </a:cubicBezTo>
                  <a:cubicBezTo>
                    <a:pt x="205" y="62"/>
                    <a:pt x="207" y="61"/>
                    <a:pt x="208" y="61"/>
                  </a:cubicBezTo>
                  <a:cubicBezTo>
                    <a:pt x="208" y="62"/>
                    <a:pt x="208" y="62"/>
                    <a:pt x="208" y="62"/>
                  </a:cubicBezTo>
                  <a:cubicBezTo>
                    <a:pt x="211" y="58"/>
                    <a:pt x="211" y="58"/>
                    <a:pt x="211" y="58"/>
                  </a:cubicBezTo>
                  <a:cubicBezTo>
                    <a:pt x="212" y="60"/>
                    <a:pt x="209" y="63"/>
                    <a:pt x="211" y="61"/>
                  </a:cubicBezTo>
                  <a:cubicBezTo>
                    <a:pt x="209" y="66"/>
                    <a:pt x="209" y="66"/>
                    <a:pt x="209" y="66"/>
                  </a:cubicBezTo>
                  <a:cubicBezTo>
                    <a:pt x="211" y="65"/>
                    <a:pt x="211" y="67"/>
                    <a:pt x="212" y="66"/>
                  </a:cubicBezTo>
                  <a:cubicBezTo>
                    <a:pt x="212" y="63"/>
                    <a:pt x="212" y="63"/>
                    <a:pt x="213" y="61"/>
                  </a:cubicBezTo>
                  <a:cubicBezTo>
                    <a:pt x="212" y="67"/>
                    <a:pt x="215" y="61"/>
                    <a:pt x="216" y="59"/>
                  </a:cubicBezTo>
                  <a:cubicBezTo>
                    <a:pt x="216" y="59"/>
                    <a:pt x="215" y="59"/>
                    <a:pt x="214" y="61"/>
                  </a:cubicBezTo>
                  <a:cubicBezTo>
                    <a:pt x="214" y="61"/>
                    <a:pt x="215" y="59"/>
                    <a:pt x="214" y="58"/>
                  </a:cubicBezTo>
                  <a:cubicBezTo>
                    <a:pt x="213" y="61"/>
                    <a:pt x="213" y="61"/>
                    <a:pt x="213" y="61"/>
                  </a:cubicBezTo>
                  <a:cubicBezTo>
                    <a:pt x="213" y="57"/>
                    <a:pt x="213" y="57"/>
                    <a:pt x="213" y="57"/>
                  </a:cubicBezTo>
                  <a:cubicBezTo>
                    <a:pt x="211" y="60"/>
                    <a:pt x="211" y="60"/>
                    <a:pt x="211" y="60"/>
                  </a:cubicBezTo>
                  <a:cubicBezTo>
                    <a:pt x="212" y="56"/>
                    <a:pt x="210" y="59"/>
                    <a:pt x="212" y="55"/>
                  </a:cubicBezTo>
                  <a:cubicBezTo>
                    <a:pt x="210" y="56"/>
                    <a:pt x="211" y="54"/>
                    <a:pt x="209" y="57"/>
                  </a:cubicBezTo>
                  <a:cubicBezTo>
                    <a:pt x="209" y="55"/>
                    <a:pt x="210" y="55"/>
                    <a:pt x="210" y="54"/>
                  </a:cubicBezTo>
                  <a:cubicBezTo>
                    <a:pt x="205" y="56"/>
                    <a:pt x="201" y="55"/>
                    <a:pt x="198" y="52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198" y="52"/>
                    <a:pt x="197" y="53"/>
                    <a:pt x="196" y="55"/>
                  </a:cubicBezTo>
                  <a:cubicBezTo>
                    <a:pt x="196" y="52"/>
                    <a:pt x="195" y="47"/>
                    <a:pt x="192" y="52"/>
                  </a:cubicBezTo>
                  <a:cubicBezTo>
                    <a:pt x="192" y="52"/>
                    <a:pt x="193" y="51"/>
                    <a:pt x="193" y="51"/>
                  </a:cubicBezTo>
                  <a:cubicBezTo>
                    <a:pt x="191" y="51"/>
                    <a:pt x="190" y="47"/>
                    <a:pt x="188" y="47"/>
                  </a:cubicBezTo>
                  <a:cubicBezTo>
                    <a:pt x="185" y="53"/>
                    <a:pt x="186" y="42"/>
                    <a:pt x="183" y="50"/>
                  </a:cubicBezTo>
                  <a:cubicBezTo>
                    <a:pt x="184" y="49"/>
                    <a:pt x="184" y="49"/>
                    <a:pt x="184" y="49"/>
                  </a:cubicBezTo>
                  <a:cubicBezTo>
                    <a:pt x="184" y="51"/>
                    <a:pt x="181" y="54"/>
                    <a:pt x="181" y="56"/>
                  </a:cubicBezTo>
                  <a:cubicBezTo>
                    <a:pt x="181" y="51"/>
                    <a:pt x="182" y="52"/>
                    <a:pt x="182" y="47"/>
                  </a:cubicBezTo>
                  <a:cubicBezTo>
                    <a:pt x="183" y="49"/>
                    <a:pt x="183" y="49"/>
                    <a:pt x="183" y="49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78" y="55"/>
                    <a:pt x="180" y="38"/>
                    <a:pt x="177" y="46"/>
                  </a:cubicBezTo>
                  <a:cubicBezTo>
                    <a:pt x="177" y="45"/>
                    <a:pt x="177" y="45"/>
                    <a:pt x="177" y="45"/>
                  </a:cubicBezTo>
                  <a:cubicBezTo>
                    <a:pt x="177" y="42"/>
                    <a:pt x="175" y="47"/>
                    <a:pt x="174" y="48"/>
                  </a:cubicBezTo>
                  <a:cubicBezTo>
                    <a:pt x="174" y="46"/>
                    <a:pt x="175" y="45"/>
                    <a:pt x="176" y="44"/>
                  </a:cubicBezTo>
                  <a:cubicBezTo>
                    <a:pt x="174" y="41"/>
                    <a:pt x="170" y="47"/>
                    <a:pt x="169" y="43"/>
                  </a:cubicBezTo>
                  <a:cubicBezTo>
                    <a:pt x="167" y="45"/>
                    <a:pt x="168" y="47"/>
                    <a:pt x="167" y="49"/>
                  </a:cubicBezTo>
                  <a:cubicBezTo>
                    <a:pt x="166" y="48"/>
                    <a:pt x="167" y="45"/>
                    <a:pt x="168" y="44"/>
                  </a:cubicBezTo>
                  <a:cubicBezTo>
                    <a:pt x="167" y="38"/>
                    <a:pt x="161" y="46"/>
                    <a:pt x="160" y="40"/>
                  </a:cubicBezTo>
                  <a:cubicBezTo>
                    <a:pt x="158" y="43"/>
                    <a:pt x="158" y="45"/>
                    <a:pt x="156" y="47"/>
                  </a:cubicBezTo>
                  <a:cubicBezTo>
                    <a:pt x="157" y="45"/>
                    <a:pt x="157" y="39"/>
                    <a:pt x="158" y="39"/>
                  </a:cubicBezTo>
                  <a:cubicBezTo>
                    <a:pt x="158" y="39"/>
                    <a:pt x="158" y="39"/>
                    <a:pt x="158" y="39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7" y="36"/>
                    <a:pt x="154" y="35"/>
                    <a:pt x="152" y="41"/>
                  </a:cubicBezTo>
                  <a:cubicBezTo>
                    <a:pt x="153" y="36"/>
                    <a:pt x="152" y="40"/>
                    <a:pt x="151" y="37"/>
                  </a:cubicBezTo>
                  <a:cubicBezTo>
                    <a:pt x="151" y="38"/>
                    <a:pt x="151" y="38"/>
                    <a:pt x="151" y="38"/>
                  </a:cubicBezTo>
                  <a:cubicBezTo>
                    <a:pt x="150" y="42"/>
                    <a:pt x="150" y="38"/>
                    <a:pt x="149" y="38"/>
                  </a:cubicBezTo>
                  <a:cubicBezTo>
                    <a:pt x="150" y="37"/>
                    <a:pt x="150" y="37"/>
                    <a:pt x="150" y="37"/>
                  </a:cubicBezTo>
                  <a:cubicBezTo>
                    <a:pt x="148" y="40"/>
                    <a:pt x="148" y="40"/>
                    <a:pt x="148" y="40"/>
                  </a:cubicBezTo>
                  <a:cubicBezTo>
                    <a:pt x="148" y="39"/>
                    <a:pt x="147" y="38"/>
                    <a:pt x="148" y="37"/>
                  </a:cubicBezTo>
                  <a:cubicBezTo>
                    <a:pt x="147" y="40"/>
                    <a:pt x="147" y="40"/>
                    <a:pt x="147" y="40"/>
                  </a:cubicBezTo>
                  <a:cubicBezTo>
                    <a:pt x="146" y="40"/>
                    <a:pt x="148" y="36"/>
                    <a:pt x="146" y="36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46" y="37"/>
                    <a:pt x="144" y="40"/>
                    <a:pt x="145" y="37"/>
                  </a:cubicBezTo>
                  <a:cubicBezTo>
                    <a:pt x="145" y="36"/>
                    <a:pt x="145" y="36"/>
                    <a:pt x="145" y="36"/>
                  </a:cubicBezTo>
                  <a:cubicBezTo>
                    <a:pt x="145" y="31"/>
                    <a:pt x="142" y="37"/>
                    <a:pt x="141" y="35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39" y="42"/>
                    <a:pt x="140" y="39"/>
                    <a:pt x="140" y="37"/>
                  </a:cubicBezTo>
                  <a:cubicBezTo>
                    <a:pt x="140" y="37"/>
                    <a:pt x="140" y="35"/>
                    <a:pt x="139" y="34"/>
                  </a:cubicBezTo>
                  <a:cubicBezTo>
                    <a:pt x="138" y="35"/>
                    <a:pt x="138" y="36"/>
                    <a:pt x="138" y="38"/>
                  </a:cubicBezTo>
                  <a:cubicBezTo>
                    <a:pt x="137" y="36"/>
                    <a:pt x="137" y="36"/>
                    <a:pt x="137" y="36"/>
                  </a:cubicBezTo>
                  <a:cubicBezTo>
                    <a:pt x="138" y="33"/>
                    <a:pt x="138" y="33"/>
                    <a:pt x="138" y="33"/>
                  </a:cubicBezTo>
                  <a:cubicBezTo>
                    <a:pt x="135" y="41"/>
                    <a:pt x="134" y="31"/>
                    <a:pt x="132" y="38"/>
                  </a:cubicBezTo>
                  <a:cubicBezTo>
                    <a:pt x="131" y="37"/>
                    <a:pt x="133" y="35"/>
                    <a:pt x="133" y="34"/>
                  </a:cubicBezTo>
                  <a:cubicBezTo>
                    <a:pt x="132" y="30"/>
                    <a:pt x="127" y="38"/>
                    <a:pt x="126" y="34"/>
                  </a:cubicBezTo>
                  <a:cubicBezTo>
                    <a:pt x="125" y="29"/>
                    <a:pt x="121" y="32"/>
                    <a:pt x="118" y="29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16" y="29"/>
                    <a:pt x="116" y="29"/>
                    <a:pt x="116" y="29"/>
                  </a:cubicBezTo>
                  <a:cubicBezTo>
                    <a:pt x="115" y="32"/>
                    <a:pt x="114" y="30"/>
                    <a:pt x="112" y="34"/>
                  </a:cubicBezTo>
                  <a:cubicBezTo>
                    <a:pt x="112" y="32"/>
                    <a:pt x="113" y="31"/>
                    <a:pt x="113" y="30"/>
                  </a:cubicBezTo>
                  <a:cubicBezTo>
                    <a:pt x="112" y="30"/>
                    <a:pt x="111" y="31"/>
                    <a:pt x="111" y="29"/>
                  </a:cubicBezTo>
                  <a:cubicBezTo>
                    <a:pt x="111" y="28"/>
                    <a:pt x="111" y="28"/>
                    <a:pt x="111" y="28"/>
                  </a:cubicBezTo>
                  <a:cubicBezTo>
                    <a:pt x="110" y="27"/>
                    <a:pt x="107" y="26"/>
                    <a:pt x="105" y="28"/>
                  </a:cubicBezTo>
                  <a:cubicBezTo>
                    <a:pt x="104" y="29"/>
                    <a:pt x="105" y="26"/>
                    <a:pt x="105" y="24"/>
                  </a:cubicBezTo>
                  <a:cubicBezTo>
                    <a:pt x="104" y="24"/>
                    <a:pt x="103" y="25"/>
                    <a:pt x="101" y="27"/>
                  </a:cubicBezTo>
                  <a:cubicBezTo>
                    <a:pt x="101" y="26"/>
                    <a:pt x="101" y="26"/>
                    <a:pt x="101" y="24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7"/>
                    <a:pt x="101" y="25"/>
                    <a:pt x="100" y="24"/>
                  </a:cubicBezTo>
                  <a:cubicBezTo>
                    <a:pt x="98" y="28"/>
                    <a:pt x="97" y="23"/>
                    <a:pt x="95" y="23"/>
                  </a:cubicBezTo>
                  <a:cubicBezTo>
                    <a:pt x="95" y="25"/>
                    <a:pt x="95" y="25"/>
                    <a:pt x="95" y="25"/>
                  </a:cubicBezTo>
                  <a:cubicBezTo>
                    <a:pt x="94" y="26"/>
                    <a:pt x="94" y="24"/>
                    <a:pt x="95" y="22"/>
                  </a:cubicBezTo>
                  <a:cubicBezTo>
                    <a:pt x="93" y="19"/>
                    <a:pt x="90" y="27"/>
                    <a:pt x="87" y="25"/>
                  </a:cubicBezTo>
                  <a:cubicBezTo>
                    <a:pt x="88" y="18"/>
                    <a:pt x="83" y="26"/>
                    <a:pt x="84" y="19"/>
                  </a:cubicBezTo>
                  <a:cubicBezTo>
                    <a:pt x="83" y="20"/>
                    <a:pt x="82" y="17"/>
                    <a:pt x="80" y="21"/>
                  </a:cubicBezTo>
                  <a:cubicBezTo>
                    <a:pt x="80" y="20"/>
                    <a:pt x="80" y="20"/>
                    <a:pt x="81" y="20"/>
                  </a:cubicBezTo>
                  <a:cubicBezTo>
                    <a:pt x="81" y="17"/>
                    <a:pt x="78" y="19"/>
                    <a:pt x="77" y="20"/>
                  </a:cubicBezTo>
                  <a:cubicBezTo>
                    <a:pt x="77" y="18"/>
                    <a:pt x="77" y="18"/>
                    <a:pt x="77" y="18"/>
                  </a:cubicBezTo>
                  <a:cubicBezTo>
                    <a:pt x="75" y="22"/>
                    <a:pt x="73" y="21"/>
                    <a:pt x="72" y="25"/>
                  </a:cubicBezTo>
                  <a:cubicBezTo>
                    <a:pt x="72" y="24"/>
                    <a:pt x="72" y="23"/>
                    <a:pt x="73" y="22"/>
                  </a:cubicBezTo>
                  <a:cubicBezTo>
                    <a:pt x="73" y="18"/>
                    <a:pt x="71" y="24"/>
                    <a:pt x="70" y="23"/>
                  </a:cubicBezTo>
                  <a:cubicBezTo>
                    <a:pt x="71" y="22"/>
                    <a:pt x="71" y="20"/>
                    <a:pt x="71" y="20"/>
                  </a:cubicBezTo>
                  <a:cubicBezTo>
                    <a:pt x="69" y="14"/>
                    <a:pt x="62" y="21"/>
                    <a:pt x="59" y="17"/>
                  </a:cubicBezTo>
                  <a:cubicBezTo>
                    <a:pt x="58" y="16"/>
                    <a:pt x="58" y="22"/>
                    <a:pt x="57" y="21"/>
                  </a:cubicBezTo>
                  <a:cubicBezTo>
                    <a:pt x="57" y="19"/>
                    <a:pt x="59" y="16"/>
                    <a:pt x="58" y="15"/>
                  </a:cubicBezTo>
                  <a:cubicBezTo>
                    <a:pt x="57" y="18"/>
                    <a:pt x="57" y="17"/>
                    <a:pt x="56" y="17"/>
                  </a:cubicBezTo>
                  <a:cubicBezTo>
                    <a:pt x="56" y="15"/>
                    <a:pt x="56" y="14"/>
                    <a:pt x="57" y="13"/>
                  </a:cubicBezTo>
                  <a:cubicBezTo>
                    <a:pt x="57" y="11"/>
                    <a:pt x="54" y="16"/>
                    <a:pt x="54" y="12"/>
                  </a:cubicBezTo>
                  <a:cubicBezTo>
                    <a:pt x="54" y="14"/>
                    <a:pt x="53" y="14"/>
                    <a:pt x="53" y="15"/>
                  </a:cubicBezTo>
                  <a:cubicBezTo>
                    <a:pt x="50" y="19"/>
                    <a:pt x="50" y="10"/>
                    <a:pt x="50" y="13"/>
                  </a:cubicBezTo>
                  <a:cubicBezTo>
                    <a:pt x="50" y="13"/>
                    <a:pt x="49" y="13"/>
                    <a:pt x="49" y="14"/>
                  </a:cubicBezTo>
                  <a:cubicBezTo>
                    <a:pt x="49" y="13"/>
                    <a:pt x="48" y="13"/>
                    <a:pt x="49" y="10"/>
                  </a:cubicBezTo>
                  <a:cubicBezTo>
                    <a:pt x="48" y="11"/>
                    <a:pt x="47" y="13"/>
                    <a:pt x="47" y="13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7" y="11"/>
                    <a:pt x="47" y="13"/>
                    <a:pt x="46" y="13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6" y="13"/>
                    <a:pt x="44" y="18"/>
                    <a:pt x="45" y="13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2"/>
                    <a:pt x="42" y="14"/>
                    <a:pt x="42" y="13"/>
                  </a:cubicBezTo>
                  <a:cubicBezTo>
                    <a:pt x="43" y="7"/>
                    <a:pt x="40" y="11"/>
                    <a:pt x="39" y="1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38" y="11"/>
                    <a:pt x="36" y="9"/>
                    <a:pt x="36" y="10"/>
                  </a:cubicBezTo>
                  <a:cubicBezTo>
                    <a:pt x="36" y="10"/>
                    <a:pt x="35" y="8"/>
                    <a:pt x="36" y="7"/>
                  </a:cubicBezTo>
                  <a:cubicBezTo>
                    <a:pt x="35" y="8"/>
                    <a:pt x="33" y="7"/>
                    <a:pt x="32" y="10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0" y="12"/>
                    <a:pt x="30" y="3"/>
                    <a:pt x="28" y="10"/>
                  </a:cubicBezTo>
                  <a:cubicBezTo>
                    <a:pt x="28" y="8"/>
                    <a:pt x="28" y="7"/>
                    <a:pt x="28" y="5"/>
                  </a:cubicBezTo>
                  <a:cubicBezTo>
                    <a:pt x="26" y="9"/>
                    <a:pt x="25" y="8"/>
                    <a:pt x="25" y="7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5"/>
                    <a:pt x="22" y="9"/>
                    <a:pt x="20" y="9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4"/>
                    <a:pt x="19" y="8"/>
                    <a:pt x="19" y="6"/>
                  </a:cubicBezTo>
                  <a:cubicBezTo>
                    <a:pt x="19" y="6"/>
                    <a:pt x="19" y="5"/>
                    <a:pt x="19" y="5"/>
                  </a:cubicBezTo>
                  <a:cubicBezTo>
                    <a:pt x="18" y="6"/>
                    <a:pt x="17" y="4"/>
                    <a:pt x="17" y="3"/>
                  </a:cubicBezTo>
                  <a:cubicBezTo>
                    <a:pt x="15" y="7"/>
                    <a:pt x="15" y="5"/>
                    <a:pt x="13" y="9"/>
                  </a:cubicBezTo>
                  <a:cubicBezTo>
                    <a:pt x="13" y="4"/>
                    <a:pt x="14" y="7"/>
                    <a:pt x="15" y="2"/>
                  </a:cubicBezTo>
                  <a:cubicBezTo>
                    <a:pt x="14" y="0"/>
                    <a:pt x="12" y="2"/>
                    <a:pt x="9" y="4"/>
                  </a:cubicBezTo>
                  <a:cubicBezTo>
                    <a:pt x="9" y="3"/>
                    <a:pt x="10" y="2"/>
                    <a:pt x="10" y="1"/>
                  </a:cubicBezTo>
                  <a:cubicBezTo>
                    <a:pt x="10" y="1"/>
                    <a:pt x="3" y="13"/>
                    <a:pt x="3" y="18"/>
                  </a:cubicBezTo>
                  <a:cubicBezTo>
                    <a:pt x="1" y="21"/>
                    <a:pt x="0" y="23"/>
                    <a:pt x="1" y="27"/>
                  </a:cubicBezTo>
                  <a:cubicBezTo>
                    <a:pt x="2" y="25"/>
                    <a:pt x="4" y="22"/>
                    <a:pt x="3" y="26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7" y="21"/>
                    <a:pt x="3" y="30"/>
                    <a:pt x="5" y="31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6" y="29"/>
                    <a:pt x="6" y="27"/>
                    <a:pt x="7" y="28"/>
                  </a:cubicBezTo>
                  <a:cubicBezTo>
                    <a:pt x="7" y="30"/>
                    <a:pt x="6" y="30"/>
                    <a:pt x="6" y="31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8" y="28"/>
                    <a:pt x="8" y="30"/>
                    <a:pt x="7" y="31"/>
                  </a:cubicBezTo>
                  <a:cubicBezTo>
                    <a:pt x="9" y="31"/>
                    <a:pt x="9" y="24"/>
                    <a:pt x="11" y="26"/>
                  </a:cubicBezTo>
                  <a:cubicBezTo>
                    <a:pt x="10" y="28"/>
                    <a:pt x="10" y="28"/>
                    <a:pt x="9" y="30"/>
                  </a:cubicBezTo>
                  <a:cubicBezTo>
                    <a:pt x="9" y="33"/>
                    <a:pt x="11" y="30"/>
                    <a:pt x="12" y="29"/>
                  </a:cubicBezTo>
                  <a:cubicBezTo>
                    <a:pt x="12" y="32"/>
                    <a:pt x="11" y="31"/>
                    <a:pt x="11" y="34"/>
                  </a:cubicBezTo>
                  <a:cubicBezTo>
                    <a:pt x="12" y="32"/>
                    <a:pt x="12" y="29"/>
                    <a:pt x="13" y="29"/>
                  </a:cubicBezTo>
                  <a:cubicBezTo>
                    <a:pt x="12" y="32"/>
                    <a:pt x="13" y="31"/>
                    <a:pt x="13" y="32"/>
                  </a:cubicBezTo>
                  <a:cubicBezTo>
                    <a:pt x="14" y="31"/>
                    <a:pt x="14" y="29"/>
                    <a:pt x="14" y="28"/>
                  </a:cubicBezTo>
                  <a:cubicBezTo>
                    <a:pt x="15" y="28"/>
                    <a:pt x="15" y="29"/>
                    <a:pt x="15" y="29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7" y="23"/>
                    <a:pt x="17" y="28"/>
                    <a:pt x="17" y="30"/>
                  </a:cubicBezTo>
                  <a:cubicBezTo>
                    <a:pt x="17" y="30"/>
                    <a:pt x="17" y="31"/>
                    <a:pt x="17" y="31"/>
                  </a:cubicBezTo>
                  <a:cubicBezTo>
                    <a:pt x="17" y="32"/>
                    <a:pt x="17" y="35"/>
                    <a:pt x="19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22" y="30"/>
                    <a:pt x="20" y="27"/>
                    <a:pt x="23" y="25"/>
                  </a:cubicBezTo>
                  <a:cubicBezTo>
                    <a:pt x="24" y="26"/>
                    <a:pt x="20" y="36"/>
                    <a:pt x="23" y="32"/>
                  </a:cubicBezTo>
                  <a:cubicBezTo>
                    <a:pt x="23" y="29"/>
                    <a:pt x="26" y="26"/>
                    <a:pt x="27" y="25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5" y="31"/>
                    <a:pt x="26" y="29"/>
                    <a:pt x="26" y="30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28" y="23"/>
                    <a:pt x="28" y="30"/>
                    <a:pt x="29" y="27"/>
                  </a:cubicBezTo>
                  <a:cubicBezTo>
                    <a:pt x="26" y="34"/>
                    <a:pt x="27" y="32"/>
                    <a:pt x="25" y="40"/>
                  </a:cubicBezTo>
                  <a:cubicBezTo>
                    <a:pt x="27" y="36"/>
                    <a:pt x="28" y="32"/>
                    <a:pt x="30" y="34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9" y="41"/>
                    <a:pt x="33" y="33"/>
                    <a:pt x="36" y="28"/>
                  </a:cubicBezTo>
                  <a:cubicBezTo>
                    <a:pt x="34" y="33"/>
                    <a:pt x="34" y="34"/>
                    <a:pt x="33" y="38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5" y="37"/>
                    <a:pt x="35" y="41"/>
                    <a:pt x="36" y="34"/>
                  </a:cubicBezTo>
                  <a:cubicBezTo>
                    <a:pt x="36" y="35"/>
                    <a:pt x="36" y="36"/>
                    <a:pt x="36" y="36"/>
                  </a:cubicBezTo>
                  <a:cubicBezTo>
                    <a:pt x="36" y="34"/>
                    <a:pt x="37" y="30"/>
                    <a:pt x="38" y="31"/>
                  </a:cubicBezTo>
                  <a:cubicBezTo>
                    <a:pt x="38" y="32"/>
                    <a:pt x="37" y="33"/>
                    <a:pt x="37" y="35"/>
                  </a:cubicBezTo>
                  <a:cubicBezTo>
                    <a:pt x="38" y="32"/>
                    <a:pt x="37" y="36"/>
                    <a:pt x="38" y="35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40" y="29"/>
                    <a:pt x="39" y="32"/>
                    <a:pt x="41" y="30"/>
                  </a:cubicBezTo>
                  <a:cubicBezTo>
                    <a:pt x="39" y="32"/>
                    <a:pt x="39" y="34"/>
                    <a:pt x="39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5"/>
                    <a:pt x="41" y="33"/>
                    <a:pt x="40" y="35"/>
                  </a:cubicBezTo>
                  <a:cubicBezTo>
                    <a:pt x="39" y="40"/>
                    <a:pt x="39" y="40"/>
                    <a:pt x="39" y="40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0" y="39"/>
                    <a:pt x="40" y="40"/>
                  </a:cubicBezTo>
                  <a:cubicBezTo>
                    <a:pt x="41" y="43"/>
                    <a:pt x="42" y="29"/>
                    <a:pt x="44" y="35"/>
                  </a:cubicBezTo>
                  <a:cubicBezTo>
                    <a:pt x="43" y="36"/>
                    <a:pt x="43" y="38"/>
                    <a:pt x="42" y="36"/>
                  </a:cubicBezTo>
                  <a:cubicBezTo>
                    <a:pt x="41" y="39"/>
                    <a:pt x="41" y="41"/>
                    <a:pt x="42" y="42"/>
                  </a:cubicBezTo>
                  <a:cubicBezTo>
                    <a:pt x="41" y="43"/>
                    <a:pt x="41" y="43"/>
                    <a:pt x="41" y="43"/>
                  </a:cubicBezTo>
                  <a:cubicBezTo>
                    <a:pt x="43" y="43"/>
                    <a:pt x="45" y="44"/>
                    <a:pt x="46" y="41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5" name="Freeform 334"/>
            <p:cNvSpPr>
              <a:spLocks/>
            </p:cNvSpPr>
            <p:nvPr/>
          </p:nvSpPr>
          <p:spPr bwMode="auto">
            <a:xfrm>
              <a:off x="5545138" y="1020763"/>
              <a:ext cx="268287" cy="420687"/>
            </a:xfrm>
            <a:custGeom>
              <a:avLst/>
              <a:gdLst/>
              <a:ahLst/>
              <a:cxnLst>
                <a:cxn ang="0">
                  <a:pos x="50" y="33"/>
                </a:cxn>
                <a:cxn ang="0">
                  <a:pos x="49" y="37"/>
                </a:cxn>
                <a:cxn ang="0">
                  <a:pos x="44" y="38"/>
                </a:cxn>
                <a:cxn ang="0">
                  <a:pos x="46" y="47"/>
                </a:cxn>
                <a:cxn ang="0">
                  <a:pos x="37" y="54"/>
                </a:cxn>
                <a:cxn ang="0">
                  <a:pos x="38" y="59"/>
                </a:cxn>
                <a:cxn ang="0">
                  <a:pos x="35" y="61"/>
                </a:cxn>
                <a:cxn ang="0">
                  <a:pos x="34" y="65"/>
                </a:cxn>
                <a:cxn ang="0">
                  <a:pos x="28" y="68"/>
                </a:cxn>
                <a:cxn ang="0">
                  <a:pos x="27" y="73"/>
                </a:cxn>
                <a:cxn ang="0">
                  <a:pos x="30" y="78"/>
                </a:cxn>
                <a:cxn ang="0">
                  <a:pos x="26" y="81"/>
                </a:cxn>
                <a:cxn ang="0">
                  <a:pos x="34" y="94"/>
                </a:cxn>
                <a:cxn ang="0">
                  <a:pos x="23" y="90"/>
                </a:cxn>
                <a:cxn ang="0">
                  <a:pos x="29" y="100"/>
                </a:cxn>
                <a:cxn ang="0">
                  <a:pos x="19" y="101"/>
                </a:cxn>
                <a:cxn ang="0">
                  <a:pos x="13" y="104"/>
                </a:cxn>
                <a:cxn ang="0">
                  <a:pos x="14" y="113"/>
                </a:cxn>
                <a:cxn ang="0">
                  <a:pos x="15" y="123"/>
                </a:cxn>
                <a:cxn ang="0">
                  <a:pos x="14" y="134"/>
                </a:cxn>
                <a:cxn ang="0">
                  <a:pos x="4" y="136"/>
                </a:cxn>
                <a:cxn ang="0">
                  <a:pos x="6" y="141"/>
                </a:cxn>
                <a:cxn ang="0">
                  <a:pos x="4" y="143"/>
                </a:cxn>
                <a:cxn ang="0">
                  <a:pos x="9" y="151"/>
                </a:cxn>
                <a:cxn ang="0">
                  <a:pos x="7" y="155"/>
                </a:cxn>
                <a:cxn ang="0">
                  <a:pos x="7" y="151"/>
                </a:cxn>
                <a:cxn ang="0">
                  <a:pos x="18" y="144"/>
                </a:cxn>
                <a:cxn ang="0">
                  <a:pos x="21" y="132"/>
                </a:cxn>
                <a:cxn ang="0">
                  <a:pos x="26" y="134"/>
                </a:cxn>
                <a:cxn ang="0">
                  <a:pos x="31" y="124"/>
                </a:cxn>
                <a:cxn ang="0">
                  <a:pos x="36" y="117"/>
                </a:cxn>
                <a:cxn ang="0">
                  <a:pos x="38" y="112"/>
                </a:cxn>
                <a:cxn ang="0">
                  <a:pos x="37" y="108"/>
                </a:cxn>
                <a:cxn ang="0">
                  <a:pos x="43" y="105"/>
                </a:cxn>
                <a:cxn ang="0">
                  <a:pos x="43" y="101"/>
                </a:cxn>
                <a:cxn ang="0">
                  <a:pos x="53" y="90"/>
                </a:cxn>
                <a:cxn ang="0">
                  <a:pos x="54" y="84"/>
                </a:cxn>
                <a:cxn ang="0">
                  <a:pos x="60" y="78"/>
                </a:cxn>
                <a:cxn ang="0">
                  <a:pos x="63" y="74"/>
                </a:cxn>
                <a:cxn ang="0">
                  <a:pos x="69" y="60"/>
                </a:cxn>
                <a:cxn ang="0">
                  <a:pos x="70" y="56"/>
                </a:cxn>
                <a:cxn ang="0">
                  <a:pos x="79" y="48"/>
                </a:cxn>
                <a:cxn ang="0">
                  <a:pos x="83" y="43"/>
                </a:cxn>
                <a:cxn ang="0">
                  <a:pos x="81" y="39"/>
                </a:cxn>
                <a:cxn ang="0">
                  <a:pos x="86" y="36"/>
                </a:cxn>
                <a:cxn ang="0">
                  <a:pos x="87" y="27"/>
                </a:cxn>
                <a:cxn ang="0">
                  <a:pos x="95" y="24"/>
                </a:cxn>
                <a:cxn ang="0">
                  <a:pos x="96" y="19"/>
                </a:cxn>
                <a:cxn ang="0">
                  <a:pos x="76" y="2"/>
                </a:cxn>
                <a:cxn ang="0">
                  <a:pos x="72" y="2"/>
                </a:cxn>
                <a:cxn ang="0">
                  <a:pos x="73" y="8"/>
                </a:cxn>
                <a:cxn ang="0">
                  <a:pos x="71" y="10"/>
                </a:cxn>
                <a:cxn ang="0">
                  <a:pos x="67" y="12"/>
                </a:cxn>
                <a:cxn ang="0">
                  <a:pos x="69" y="18"/>
                </a:cxn>
                <a:cxn ang="0">
                  <a:pos x="60" y="16"/>
                </a:cxn>
                <a:cxn ang="0">
                  <a:pos x="63" y="25"/>
                </a:cxn>
                <a:cxn ang="0">
                  <a:pos x="65" y="27"/>
                </a:cxn>
                <a:cxn ang="0">
                  <a:pos x="57" y="25"/>
                </a:cxn>
                <a:cxn ang="0">
                  <a:pos x="55" y="26"/>
                </a:cxn>
              </a:cxnLst>
              <a:rect l="0" t="0" r="r" b="b"/>
              <a:pathLst>
                <a:path w="99" h="155">
                  <a:moveTo>
                    <a:pt x="55" y="30"/>
                  </a:moveTo>
                  <a:cubicBezTo>
                    <a:pt x="54" y="30"/>
                    <a:pt x="53" y="29"/>
                    <a:pt x="52" y="28"/>
                  </a:cubicBezTo>
                  <a:cubicBezTo>
                    <a:pt x="49" y="28"/>
                    <a:pt x="53" y="31"/>
                    <a:pt x="50" y="30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3"/>
                    <a:pt x="53" y="34"/>
                    <a:pt x="50" y="33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51" y="35"/>
                    <a:pt x="46" y="33"/>
                    <a:pt x="48" y="34"/>
                  </a:cubicBezTo>
                  <a:cubicBezTo>
                    <a:pt x="49" y="35"/>
                    <a:pt x="50" y="36"/>
                    <a:pt x="52" y="36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52" y="39"/>
                    <a:pt x="47" y="39"/>
                    <a:pt x="52" y="42"/>
                  </a:cubicBezTo>
                  <a:cubicBezTo>
                    <a:pt x="50" y="41"/>
                    <a:pt x="48" y="39"/>
                    <a:pt x="47" y="38"/>
                  </a:cubicBezTo>
                  <a:cubicBezTo>
                    <a:pt x="48" y="39"/>
                    <a:pt x="46" y="38"/>
                    <a:pt x="48" y="40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8" y="43"/>
                    <a:pt x="42" y="41"/>
                    <a:pt x="47" y="45"/>
                  </a:cubicBezTo>
                  <a:cubicBezTo>
                    <a:pt x="47" y="45"/>
                    <a:pt x="47" y="45"/>
                    <a:pt x="47" y="45"/>
                  </a:cubicBezTo>
                  <a:cubicBezTo>
                    <a:pt x="49" y="47"/>
                    <a:pt x="47" y="47"/>
                    <a:pt x="46" y="47"/>
                  </a:cubicBezTo>
                  <a:cubicBezTo>
                    <a:pt x="46" y="48"/>
                    <a:pt x="49" y="49"/>
                    <a:pt x="51" y="50"/>
                  </a:cubicBezTo>
                  <a:cubicBezTo>
                    <a:pt x="49" y="52"/>
                    <a:pt x="49" y="51"/>
                    <a:pt x="53" y="56"/>
                  </a:cubicBezTo>
                  <a:cubicBezTo>
                    <a:pt x="47" y="54"/>
                    <a:pt x="46" y="50"/>
                    <a:pt x="42" y="49"/>
                  </a:cubicBezTo>
                  <a:cubicBezTo>
                    <a:pt x="44" y="51"/>
                    <a:pt x="45" y="53"/>
                    <a:pt x="46" y="54"/>
                  </a:cubicBezTo>
                  <a:cubicBezTo>
                    <a:pt x="43" y="54"/>
                    <a:pt x="41" y="55"/>
                    <a:pt x="37" y="54"/>
                  </a:cubicBezTo>
                  <a:cubicBezTo>
                    <a:pt x="40" y="56"/>
                    <a:pt x="40" y="56"/>
                    <a:pt x="40" y="56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8" y="55"/>
                    <a:pt x="40" y="57"/>
                    <a:pt x="41" y="58"/>
                  </a:cubicBezTo>
                  <a:cubicBezTo>
                    <a:pt x="43" y="62"/>
                    <a:pt x="34" y="55"/>
                    <a:pt x="38" y="59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9" y="60"/>
                    <a:pt x="38" y="61"/>
                    <a:pt x="38" y="62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35" y="59"/>
                    <a:pt x="35" y="59"/>
                    <a:pt x="35" y="59"/>
                  </a:cubicBezTo>
                  <a:cubicBezTo>
                    <a:pt x="31" y="57"/>
                    <a:pt x="35" y="61"/>
                    <a:pt x="35" y="61"/>
                  </a:cubicBezTo>
                  <a:cubicBezTo>
                    <a:pt x="36" y="63"/>
                    <a:pt x="39" y="64"/>
                    <a:pt x="40" y="65"/>
                  </a:cubicBezTo>
                  <a:cubicBezTo>
                    <a:pt x="40" y="66"/>
                    <a:pt x="41" y="67"/>
                    <a:pt x="40" y="66"/>
                  </a:cubicBezTo>
                  <a:cubicBezTo>
                    <a:pt x="38" y="66"/>
                    <a:pt x="35" y="63"/>
                    <a:pt x="33" y="62"/>
                  </a:cubicBezTo>
                  <a:cubicBezTo>
                    <a:pt x="37" y="65"/>
                    <a:pt x="37" y="65"/>
                    <a:pt x="38" y="67"/>
                  </a:cubicBezTo>
                  <a:cubicBezTo>
                    <a:pt x="36" y="66"/>
                    <a:pt x="35" y="65"/>
                    <a:pt x="34" y="65"/>
                  </a:cubicBezTo>
                  <a:cubicBezTo>
                    <a:pt x="35" y="66"/>
                    <a:pt x="36" y="66"/>
                    <a:pt x="37" y="67"/>
                  </a:cubicBezTo>
                  <a:cubicBezTo>
                    <a:pt x="35" y="66"/>
                    <a:pt x="35" y="66"/>
                    <a:pt x="35" y="66"/>
                  </a:cubicBezTo>
                  <a:cubicBezTo>
                    <a:pt x="31" y="66"/>
                    <a:pt x="41" y="72"/>
                    <a:pt x="39" y="73"/>
                  </a:cubicBezTo>
                  <a:cubicBezTo>
                    <a:pt x="37" y="71"/>
                    <a:pt x="39" y="75"/>
                    <a:pt x="36" y="74"/>
                  </a:cubicBezTo>
                  <a:cubicBezTo>
                    <a:pt x="36" y="73"/>
                    <a:pt x="30" y="70"/>
                    <a:pt x="28" y="68"/>
                  </a:cubicBezTo>
                  <a:cubicBezTo>
                    <a:pt x="25" y="69"/>
                    <a:pt x="32" y="72"/>
                    <a:pt x="33" y="73"/>
                  </a:cubicBezTo>
                  <a:cubicBezTo>
                    <a:pt x="28" y="70"/>
                    <a:pt x="28" y="70"/>
                    <a:pt x="28" y="70"/>
                  </a:cubicBezTo>
                  <a:cubicBezTo>
                    <a:pt x="29" y="72"/>
                    <a:pt x="30" y="72"/>
                    <a:pt x="31" y="74"/>
                  </a:cubicBezTo>
                  <a:cubicBezTo>
                    <a:pt x="30" y="73"/>
                    <a:pt x="30" y="73"/>
                    <a:pt x="28" y="72"/>
                  </a:cubicBezTo>
                  <a:cubicBezTo>
                    <a:pt x="27" y="73"/>
                    <a:pt x="28" y="73"/>
                    <a:pt x="27" y="73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32" y="77"/>
                    <a:pt x="29" y="76"/>
                    <a:pt x="28" y="76"/>
                  </a:cubicBezTo>
                  <a:cubicBezTo>
                    <a:pt x="28" y="75"/>
                    <a:pt x="29" y="75"/>
                    <a:pt x="28" y="75"/>
                  </a:cubicBezTo>
                  <a:cubicBezTo>
                    <a:pt x="24" y="73"/>
                    <a:pt x="30" y="77"/>
                    <a:pt x="26" y="75"/>
                  </a:cubicBezTo>
                  <a:cubicBezTo>
                    <a:pt x="28" y="76"/>
                    <a:pt x="30" y="77"/>
                    <a:pt x="30" y="78"/>
                  </a:cubicBezTo>
                  <a:cubicBezTo>
                    <a:pt x="27" y="76"/>
                    <a:pt x="27" y="77"/>
                    <a:pt x="25" y="76"/>
                  </a:cubicBezTo>
                  <a:cubicBezTo>
                    <a:pt x="28" y="77"/>
                    <a:pt x="26" y="78"/>
                    <a:pt x="29" y="80"/>
                  </a:cubicBezTo>
                  <a:cubicBezTo>
                    <a:pt x="26" y="79"/>
                    <a:pt x="27" y="78"/>
                    <a:pt x="25" y="77"/>
                  </a:cubicBezTo>
                  <a:cubicBezTo>
                    <a:pt x="29" y="80"/>
                    <a:pt x="24" y="79"/>
                    <a:pt x="26" y="81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28" y="83"/>
                    <a:pt x="28" y="84"/>
                    <a:pt x="30" y="87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6" y="85"/>
                    <a:pt x="33" y="89"/>
                    <a:pt x="33" y="90"/>
                  </a:cubicBezTo>
                  <a:cubicBezTo>
                    <a:pt x="29" y="87"/>
                    <a:pt x="32" y="92"/>
                    <a:pt x="28" y="89"/>
                  </a:cubicBezTo>
                  <a:cubicBezTo>
                    <a:pt x="30" y="91"/>
                    <a:pt x="30" y="92"/>
                    <a:pt x="34" y="94"/>
                  </a:cubicBezTo>
                  <a:cubicBezTo>
                    <a:pt x="31" y="93"/>
                    <a:pt x="29" y="90"/>
                    <a:pt x="27" y="90"/>
                  </a:cubicBezTo>
                  <a:cubicBezTo>
                    <a:pt x="29" y="92"/>
                    <a:pt x="29" y="92"/>
                    <a:pt x="29" y="92"/>
                  </a:cubicBezTo>
                  <a:cubicBezTo>
                    <a:pt x="27" y="91"/>
                    <a:pt x="27" y="91"/>
                    <a:pt x="27" y="91"/>
                  </a:cubicBezTo>
                  <a:cubicBezTo>
                    <a:pt x="28" y="92"/>
                    <a:pt x="28" y="93"/>
                    <a:pt x="29" y="93"/>
                  </a:cubicBezTo>
                  <a:cubicBezTo>
                    <a:pt x="27" y="92"/>
                    <a:pt x="24" y="91"/>
                    <a:pt x="23" y="90"/>
                  </a:cubicBezTo>
                  <a:cubicBezTo>
                    <a:pt x="23" y="91"/>
                    <a:pt x="20" y="90"/>
                    <a:pt x="22" y="92"/>
                  </a:cubicBezTo>
                  <a:cubicBezTo>
                    <a:pt x="21" y="91"/>
                    <a:pt x="21" y="91"/>
                    <a:pt x="21" y="91"/>
                  </a:cubicBezTo>
                  <a:cubicBezTo>
                    <a:pt x="25" y="95"/>
                    <a:pt x="21" y="93"/>
                    <a:pt x="26" y="97"/>
                  </a:cubicBezTo>
                  <a:cubicBezTo>
                    <a:pt x="23" y="95"/>
                    <a:pt x="23" y="95"/>
                    <a:pt x="23" y="95"/>
                  </a:cubicBezTo>
                  <a:cubicBezTo>
                    <a:pt x="23" y="96"/>
                    <a:pt x="28" y="99"/>
                    <a:pt x="29" y="100"/>
                  </a:cubicBezTo>
                  <a:cubicBezTo>
                    <a:pt x="29" y="101"/>
                    <a:pt x="29" y="102"/>
                    <a:pt x="29" y="102"/>
                  </a:cubicBezTo>
                  <a:cubicBezTo>
                    <a:pt x="26" y="99"/>
                    <a:pt x="25" y="100"/>
                    <a:pt x="23" y="99"/>
                  </a:cubicBezTo>
                  <a:cubicBezTo>
                    <a:pt x="22" y="99"/>
                    <a:pt x="22" y="101"/>
                    <a:pt x="24" y="102"/>
                  </a:cubicBezTo>
                  <a:cubicBezTo>
                    <a:pt x="22" y="100"/>
                    <a:pt x="20" y="99"/>
                    <a:pt x="20" y="98"/>
                  </a:cubicBezTo>
                  <a:cubicBezTo>
                    <a:pt x="15" y="96"/>
                    <a:pt x="20" y="100"/>
                    <a:pt x="19" y="101"/>
                  </a:cubicBezTo>
                  <a:cubicBezTo>
                    <a:pt x="17" y="100"/>
                    <a:pt x="17" y="100"/>
                    <a:pt x="17" y="100"/>
                  </a:cubicBezTo>
                  <a:cubicBezTo>
                    <a:pt x="18" y="102"/>
                    <a:pt x="21" y="104"/>
                    <a:pt x="25" y="107"/>
                  </a:cubicBezTo>
                  <a:cubicBezTo>
                    <a:pt x="22" y="106"/>
                    <a:pt x="21" y="105"/>
                    <a:pt x="19" y="103"/>
                  </a:cubicBezTo>
                  <a:cubicBezTo>
                    <a:pt x="17" y="103"/>
                    <a:pt x="18" y="105"/>
                    <a:pt x="17" y="106"/>
                  </a:cubicBezTo>
                  <a:cubicBezTo>
                    <a:pt x="15" y="105"/>
                    <a:pt x="13" y="104"/>
                    <a:pt x="13" y="104"/>
                  </a:cubicBezTo>
                  <a:cubicBezTo>
                    <a:pt x="14" y="106"/>
                    <a:pt x="11" y="106"/>
                    <a:pt x="16" y="109"/>
                  </a:cubicBezTo>
                  <a:cubicBezTo>
                    <a:pt x="14" y="108"/>
                    <a:pt x="14" y="109"/>
                    <a:pt x="13" y="109"/>
                  </a:cubicBezTo>
                  <a:cubicBezTo>
                    <a:pt x="14" y="109"/>
                    <a:pt x="15" y="110"/>
                    <a:pt x="15" y="110"/>
                  </a:cubicBezTo>
                  <a:cubicBezTo>
                    <a:pt x="17" y="112"/>
                    <a:pt x="18" y="115"/>
                    <a:pt x="15" y="114"/>
                  </a:cubicBezTo>
                  <a:cubicBezTo>
                    <a:pt x="14" y="113"/>
                    <a:pt x="14" y="113"/>
                    <a:pt x="14" y="113"/>
                  </a:cubicBezTo>
                  <a:cubicBezTo>
                    <a:pt x="12" y="114"/>
                    <a:pt x="20" y="120"/>
                    <a:pt x="15" y="120"/>
                  </a:cubicBezTo>
                  <a:cubicBezTo>
                    <a:pt x="14" y="120"/>
                    <a:pt x="12" y="117"/>
                    <a:pt x="11" y="118"/>
                  </a:cubicBezTo>
                  <a:cubicBezTo>
                    <a:pt x="13" y="120"/>
                    <a:pt x="17" y="122"/>
                    <a:pt x="15" y="122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5" y="123"/>
                    <a:pt x="15" y="123"/>
                    <a:pt x="15" y="123"/>
                  </a:cubicBezTo>
                  <a:cubicBezTo>
                    <a:pt x="18" y="124"/>
                    <a:pt x="17" y="122"/>
                    <a:pt x="20" y="125"/>
                  </a:cubicBezTo>
                  <a:cubicBezTo>
                    <a:pt x="16" y="124"/>
                    <a:pt x="23" y="127"/>
                    <a:pt x="18" y="126"/>
                  </a:cubicBezTo>
                  <a:cubicBezTo>
                    <a:pt x="18" y="126"/>
                    <a:pt x="16" y="124"/>
                    <a:pt x="15" y="123"/>
                  </a:cubicBezTo>
                  <a:cubicBezTo>
                    <a:pt x="10" y="123"/>
                    <a:pt x="16" y="128"/>
                    <a:pt x="11" y="127"/>
                  </a:cubicBezTo>
                  <a:cubicBezTo>
                    <a:pt x="13" y="130"/>
                    <a:pt x="12" y="132"/>
                    <a:pt x="14" y="134"/>
                  </a:cubicBezTo>
                  <a:cubicBezTo>
                    <a:pt x="11" y="132"/>
                    <a:pt x="8" y="130"/>
                    <a:pt x="6" y="128"/>
                  </a:cubicBezTo>
                  <a:cubicBezTo>
                    <a:pt x="5" y="128"/>
                    <a:pt x="12" y="133"/>
                    <a:pt x="7" y="131"/>
                  </a:cubicBezTo>
                  <a:cubicBezTo>
                    <a:pt x="11" y="134"/>
                    <a:pt x="8" y="135"/>
                    <a:pt x="15" y="139"/>
                  </a:cubicBezTo>
                  <a:cubicBezTo>
                    <a:pt x="13" y="138"/>
                    <a:pt x="14" y="140"/>
                    <a:pt x="11" y="137"/>
                  </a:cubicBezTo>
                  <a:cubicBezTo>
                    <a:pt x="12" y="140"/>
                    <a:pt x="5" y="135"/>
                    <a:pt x="4" y="136"/>
                  </a:cubicBezTo>
                  <a:cubicBezTo>
                    <a:pt x="4" y="136"/>
                    <a:pt x="8" y="138"/>
                    <a:pt x="8" y="139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7" y="139"/>
                    <a:pt x="5" y="137"/>
                    <a:pt x="4" y="136"/>
                  </a:cubicBezTo>
                  <a:cubicBezTo>
                    <a:pt x="2" y="136"/>
                    <a:pt x="6" y="140"/>
                    <a:pt x="6" y="141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4" y="142"/>
                    <a:pt x="4" y="142"/>
                    <a:pt x="4" y="142"/>
                  </a:cubicBezTo>
                  <a:cubicBezTo>
                    <a:pt x="4" y="141"/>
                    <a:pt x="4" y="141"/>
                    <a:pt x="4" y="141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4" y="143"/>
                    <a:pt x="4" y="143"/>
                    <a:pt x="4" y="143"/>
                  </a:cubicBezTo>
                  <a:cubicBezTo>
                    <a:pt x="4" y="143"/>
                    <a:pt x="5" y="144"/>
                    <a:pt x="5" y="144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6" y="145"/>
                    <a:pt x="7" y="147"/>
                    <a:pt x="7" y="148"/>
                  </a:cubicBezTo>
                  <a:cubicBezTo>
                    <a:pt x="6" y="147"/>
                    <a:pt x="6" y="147"/>
                    <a:pt x="6" y="147"/>
                  </a:cubicBezTo>
                  <a:cubicBezTo>
                    <a:pt x="9" y="151"/>
                    <a:pt x="9" y="151"/>
                    <a:pt x="9" y="151"/>
                  </a:cubicBezTo>
                  <a:cubicBezTo>
                    <a:pt x="6" y="150"/>
                    <a:pt x="5" y="147"/>
                    <a:pt x="6" y="149"/>
                  </a:cubicBezTo>
                  <a:cubicBezTo>
                    <a:pt x="2" y="147"/>
                    <a:pt x="2" y="147"/>
                    <a:pt x="2" y="147"/>
                  </a:cubicBezTo>
                  <a:cubicBezTo>
                    <a:pt x="3" y="149"/>
                    <a:pt x="0" y="147"/>
                    <a:pt x="1" y="149"/>
                  </a:cubicBezTo>
                  <a:cubicBezTo>
                    <a:pt x="4" y="150"/>
                    <a:pt x="4" y="149"/>
                    <a:pt x="5" y="151"/>
                  </a:cubicBezTo>
                  <a:cubicBezTo>
                    <a:pt x="0" y="149"/>
                    <a:pt x="6" y="153"/>
                    <a:pt x="7" y="155"/>
                  </a:cubicBezTo>
                  <a:cubicBezTo>
                    <a:pt x="7" y="154"/>
                    <a:pt x="7" y="154"/>
                    <a:pt x="5" y="152"/>
                  </a:cubicBezTo>
                  <a:cubicBezTo>
                    <a:pt x="6" y="152"/>
                    <a:pt x="8" y="153"/>
                    <a:pt x="8" y="153"/>
                  </a:cubicBezTo>
                  <a:cubicBezTo>
                    <a:pt x="6" y="151"/>
                    <a:pt x="6" y="151"/>
                    <a:pt x="6" y="151"/>
                  </a:cubicBezTo>
                  <a:cubicBezTo>
                    <a:pt x="9" y="153"/>
                    <a:pt x="9" y="153"/>
                    <a:pt x="9" y="153"/>
                  </a:cubicBezTo>
                  <a:cubicBezTo>
                    <a:pt x="7" y="151"/>
                    <a:pt x="7" y="151"/>
                    <a:pt x="7" y="151"/>
                  </a:cubicBezTo>
                  <a:cubicBezTo>
                    <a:pt x="10" y="153"/>
                    <a:pt x="8" y="150"/>
                    <a:pt x="11" y="152"/>
                  </a:cubicBezTo>
                  <a:cubicBezTo>
                    <a:pt x="10" y="151"/>
                    <a:pt x="13" y="152"/>
                    <a:pt x="10" y="149"/>
                  </a:cubicBezTo>
                  <a:cubicBezTo>
                    <a:pt x="12" y="150"/>
                    <a:pt x="12" y="151"/>
                    <a:pt x="13" y="151"/>
                  </a:cubicBezTo>
                  <a:cubicBezTo>
                    <a:pt x="12" y="147"/>
                    <a:pt x="14" y="144"/>
                    <a:pt x="17" y="142"/>
                  </a:cubicBezTo>
                  <a:cubicBezTo>
                    <a:pt x="18" y="144"/>
                    <a:pt x="18" y="144"/>
                    <a:pt x="18" y="144"/>
                  </a:cubicBezTo>
                  <a:cubicBezTo>
                    <a:pt x="17" y="142"/>
                    <a:pt x="16" y="141"/>
                    <a:pt x="15" y="140"/>
                  </a:cubicBezTo>
                  <a:cubicBezTo>
                    <a:pt x="17" y="142"/>
                    <a:pt x="22" y="142"/>
                    <a:pt x="17" y="138"/>
                  </a:cubicBezTo>
                  <a:cubicBezTo>
                    <a:pt x="18" y="138"/>
                    <a:pt x="18" y="139"/>
                    <a:pt x="19" y="139"/>
                  </a:cubicBezTo>
                  <a:cubicBezTo>
                    <a:pt x="19" y="138"/>
                    <a:pt x="23" y="138"/>
                    <a:pt x="23" y="137"/>
                  </a:cubicBezTo>
                  <a:cubicBezTo>
                    <a:pt x="19" y="133"/>
                    <a:pt x="28" y="137"/>
                    <a:pt x="21" y="132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20" y="132"/>
                    <a:pt x="18" y="129"/>
                    <a:pt x="16" y="128"/>
                  </a:cubicBezTo>
                  <a:cubicBezTo>
                    <a:pt x="21" y="131"/>
                    <a:pt x="20" y="130"/>
                    <a:pt x="24" y="132"/>
                  </a:cubicBezTo>
                  <a:cubicBezTo>
                    <a:pt x="22" y="132"/>
                    <a:pt x="22" y="132"/>
                    <a:pt x="22" y="132"/>
                  </a:cubicBezTo>
                  <a:cubicBezTo>
                    <a:pt x="26" y="134"/>
                    <a:pt x="26" y="134"/>
                    <a:pt x="26" y="134"/>
                  </a:cubicBezTo>
                  <a:cubicBezTo>
                    <a:pt x="17" y="127"/>
                    <a:pt x="33" y="134"/>
                    <a:pt x="26" y="128"/>
                  </a:cubicBezTo>
                  <a:cubicBezTo>
                    <a:pt x="27" y="129"/>
                    <a:pt x="27" y="129"/>
                    <a:pt x="27" y="129"/>
                  </a:cubicBezTo>
                  <a:cubicBezTo>
                    <a:pt x="30" y="130"/>
                    <a:pt x="25" y="127"/>
                    <a:pt x="24" y="125"/>
                  </a:cubicBezTo>
                  <a:cubicBezTo>
                    <a:pt x="26" y="126"/>
                    <a:pt x="27" y="127"/>
                    <a:pt x="29" y="129"/>
                  </a:cubicBezTo>
                  <a:cubicBezTo>
                    <a:pt x="31" y="128"/>
                    <a:pt x="27" y="123"/>
                    <a:pt x="31" y="124"/>
                  </a:cubicBezTo>
                  <a:cubicBezTo>
                    <a:pt x="28" y="122"/>
                    <a:pt x="27" y="122"/>
                    <a:pt x="26" y="120"/>
                  </a:cubicBezTo>
                  <a:cubicBezTo>
                    <a:pt x="27" y="120"/>
                    <a:pt x="29" y="121"/>
                    <a:pt x="30" y="122"/>
                  </a:cubicBezTo>
                  <a:cubicBezTo>
                    <a:pt x="35" y="124"/>
                    <a:pt x="29" y="117"/>
                    <a:pt x="34" y="118"/>
                  </a:cubicBezTo>
                  <a:cubicBezTo>
                    <a:pt x="32" y="115"/>
                    <a:pt x="31" y="115"/>
                    <a:pt x="30" y="112"/>
                  </a:cubicBezTo>
                  <a:cubicBezTo>
                    <a:pt x="31" y="114"/>
                    <a:pt x="36" y="116"/>
                    <a:pt x="36" y="117"/>
                  </a:cubicBezTo>
                  <a:cubicBezTo>
                    <a:pt x="36" y="117"/>
                    <a:pt x="36" y="117"/>
                    <a:pt x="36" y="117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7"/>
                    <a:pt x="41" y="115"/>
                    <a:pt x="36" y="111"/>
                  </a:cubicBezTo>
                  <a:cubicBezTo>
                    <a:pt x="40" y="114"/>
                    <a:pt x="37" y="111"/>
                    <a:pt x="39" y="112"/>
                  </a:cubicBezTo>
                  <a:cubicBezTo>
                    <a:pt x="39" y="112"/>
                    <a:pt x="38" y="112"/>
                    <a:pt x="38" y="112"/>
                  </a:cubicBezTo>
                  <a:cubicBezTo>
                    <a:pt x="35" y="109"/>
                    <a:pt x="39" y="111"/>
                    <a:pt x="38" y="110"/>
                  </a:cubicBezTo>
                  <a:cubicBezTo>
                    <a:pt x="39" y="111"/>
                    <a:pt x="39" y="111"/>
                    <a:pt x="39" y="111"/>
                  </a:cubicBezTo>
                  <a:cubicBezTo>
                    <a:pt x="37" y="108"/>
                    <a:pt x="37" y="108"/>
                    <a:pt x="37" y="108"/>
                  </a:cubicBezTo>
                  <a:cubicBezTo>
                    <a:pt x="38" y="108"/>
                    <a:pt x="39" y="109"/>
                    <a:pt x="40" y="109"/>
                  </a:cubicBezTo>
                  <a:cubicBezTo>
                    <a:pt x="37" y="108"/>
                    <a:pt x="37" y="108"/>
                    <a:pt x="37" y="108"/>
                  </a:cubicBezTo>
                  <a:cubicBezTo>
                    <a:pt x="37" y="107"/>
                    <a:pt x="41" y="110"/>
                    <a:pt x="41" y="108"/>
                  </a:cubicBezTo>
                  <a:cubicBezTo>
                    <a:pt x="38" y="107"/>
                    <a:pt x="38" y="107"/>
                    <a:pt x="38" y="107"/>
                  </a:cubicBezTo>
                  <a:cubicBezTo>
                    <a:pt x="40" y="108"/>
                    <a:pt x="37" y="105"/>
                    <a:pt x="41" y="107"/>
                  </a:cubicBezTo>
                  <a:cubicBezTo>
                    <a:pt x="41" y="107"/>
                    <a:pt x="41" y="107"/>
                    <a:pt x="41" y="108"/>
                  </a:cubicBezTo>
                  <a:cubicBezTo>
                    <a:pt x="46" y="110"/>
                    <a:pt x="41" y="105"/>
                    <a:pt x="43" y="105"/>
                  </a:cubicBezTo>
                  <a:cubicBezTo>
                    <a:pt x="38" y="103"/>
                    <a:pt x="38" y="103"/>
                    <a:pt x="38" y="103"/>
                  </a:cubicBezTo>
                  <a:cubicBezTo>
                    <a:pt x="37" y="101"/>
                    <a:pt x="40" y="103"/>
                    <a:pt x="41" y="104"/>
                  </a:cubicBezTo>
                  <a:cubicBezTo>
                    <a:pt x="41" y="103"/>
                    <a:pt x="43" y="104"/>
                    <a:pt x="44" y="104"/>
                  </a:cubicBezTo>
                  <a:cubicBezTo>
                    <a:pt x="43" y="103"/>
                    <a:pt x="42" y="102"/>
                    <a:pt x="41" y="101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45" y="103"/>
                    <a:pt x="45" y="103"/>
                    <a:pt x="45" y="103"/>
                  </a:cubicBezTo>
                  <a:cubicBezTo>
                    <a:pt x="39" y="98"/>
                    <a:pt x="47" y="101"/>
                    <a:pt x="42" y="96"/>
                  </a:cubicBezTo>
                  <a:cubicBezTo>
                    <a:pt x="43" y="97"/>
                    <a:pt x="44" y="99"/>
                    <a:pt x="45" y="99"/>
                  </a:cubicBezTo>
                  <a:cubicBezTo>
                    <a:pt x="49" y="99"/>
                    <a:pt x="43" y="93"/>
                    <a:pt x="47" y="94"/>
                  </a:cubicBezTo>
                  <a:cubicBezTo>
                    <a:pt x="51" y="94"/>
                    <a:pt x="49" y="90"/>
                    <a:pt x="53" y="90"/>
                  </a:cubicBezTo>
                  <a:cubicBezTo>
                    <a:pt x="51" y="89"/>
                    <a:pt x="51" y="89"/>
                    <a:pt x="51" y="89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1" y="86"/>
                    <a:pt x="53" y="86"/>
                    <a:pt x="50" y="83"/>
                  </a:cubicBezTo>
                  <a:cubicBezTo>
                    <a:pt x="51" y="84"/>
                    <a:pt x="52" y="85"/>
                    <a:pt x="53" y="85"/>
                  </a:cubicBezTo>
                  <a:cubicBezTo>
                    <a:pt x="53" y="84"/>
                    <a:pt x="52" y="83"/>
                    <a:pt x="54" y="84"/>
                  </a:cubicBezTo>
                  <a:cubicBezTo>
                    <a:pt x="55" y="84"/>
                    <a:pt x="55" y="84"/>
                    <a:pt x="55" y="84"/>
                  </a:cubicBezTo>
                  <a:cubicBezTo>
                    <a:pt x="56" y="84"/>
                    <a:pt x="58" y="82"/>
                    <a:pt x="56" y="80"/>
                  </a:cubicBezTo>
                  <a:cubicBezTo>
                    <a:pt x="56" y="79"/>
                    <a:pt x="58" y="80"/>
                    <a:pt x="59" y="81"/>
                  </a:cubicBezTo>
                  <a:cubicBezTo>
                    <a:pt x="60" y="80"/>
                    <a:pt x="59" y="79"/>
                    <a:pt x="57" y="77"/>
                  </a:cubicBezTo>
                  <a:cubicBezTo>
                    <a:pt x="58" y="77"/>
                    <a:pt x="59" y="78"/>
                    <a:pt x="60" y="78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58" y="76"/>
                    <a:pt x="60" y="77"/>
                    <a:pt x="61" y="78"/>
                  </a:cubicBezTo>
                  <a:cubicBezTo>
                    <a:pt x="58" y="74"/>
                    <a:pt x="62" y="75"/>
                    <a:pt x="62" y="74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0" y="72"/>
                    <a:pt x="62" y="72"/>
                    <a:pt x="63" y="74"/>
                  </a:cubicBezTo>
                  <a:cubicBezTo>
                    <a:pt x="66" y="73"/>
                    <a:pt x="60" y="68"/>
                    <a:pt x="62" y="67"/>
                  </a:cubicBezTo>
                  <a:cubicBezTo>
                    <a:pt x="68" y="70"/>
                    <a:pt x="62" y="64"/>
                    <a:pt x="68" y="67"/>
                  </a:cubicBezTo>
                  <a:cubicBezTo>
                    <a:pt x="67" y="65"/>
                    <a:pt x="70" y="66"/>
                    <a:pt x="67" y="63"/>
                  </a:cubicBezTo>
                  <a:cubicBezTo>
                    <a:pt x="68" y="63"/>
                    <a:pt x="68" y="64"/>
                    <a:pt x="68" y="64"/>
                  </a:cubicBezTo>
                  <a:cubicBezTo>
                    <a:pt x="71" y="65"/>
                    <a:pt x="70" y="62"/>
                    <a:pt x="69" y="60"/>
                  </a:cubicBezTo>
                  <a:cubicBezTo>
                    <a:pt x="71" y="62"/>
                    <a:pt x="71" y="62"/>
                    <a:pt x="71" y="62"/>
                  </a:cubicBezTo>
                  <a:cubicBezTo>
                    <a:pt x="67" y="59"/>
                    <a:pt x="69" y="58"/>
                    <a:pt x="65" y="55"/>
                  </a:cubicBezTo>
                  <a:cubicBezTo>
                    <a:pt x="66" y="55"/>
                    <a:pt x="67" y="56"/>
                    <a:pt x="67" y="57"/>
                  </a:cubicBezTo>
                  <a:cubicBezTo>
                    <a:pt x="71" y="59"/>
                    <a:pt x="66" y="55"/>
                    <a:pt x="67" y="55"/>
                  </a:cubicBezTo>
                  <a:cubicBezTo>
                    <a:pt x="68" y="55"/>
                    <a:pt x="69" y="56"/>
                    <a:pt x="70" y="56"/>
                  </a:cubicBezTo>
                  <a:cubicBezTo>
                    <a:pt x="76" y="57"/>
                    <a:pt x="70" y="49"/>
                    <a:pt x="75" y="48"/>
                  </a:cubicBezTo>
                  <a:cubicBezTo>
                    <a:pt x="76" y="48"/>
                    <a:pt x="71" y="46"/>
                    <a:pt x="71" y="45"/>
                  </a:cubicBezTo>
                  <a:cubicBezTo>
                    <a:pt x="74" y="46"/>
                    <a:pt x="75" y="48"/>
                    <a:pt x="77" y="48"/>
                  </a:cubicBezTo>
                  <a:cubicBezTo>
                    <a:pt x="74" y="46"/>
                    <a:pt x="75" y="46"/>
                    <a:pt x="76" y="46"/>
                  </a:cubicBezTo>
                  <a:cubicBezTo>
                    <a:pt x="77" y="47"/>
                    <a:pt x="78" y="47"/>
                    <a:pt x="79" y="48"/>
                  </a:cubicBezTo>
                  <a:cubicBezTo>
                    <a:pt x="80" y="49"/>
                    <a:pt x="76" y="45"/>
                    <a:pt x="80" y="46"/>
                  </a:cubicBezTo>
                  <a:cubicBezTo>
                    <a:pt x="79" y="45"/>
                    <a:pt x="78" y="45"/>
                    <a:pt x="77" y="44"/>
                  </a:cubicBezTo>
                  <a:cubicBezTo>
                    <a:pt x="75" y="41"/>
                    <a:pt x="83" y="44"/>
                    <a:pt x="81" y="42"/>
                  </a:cubicBezTo>
                  <a:cubicBezTo>
                    <a:pt x="81" y="42"/>
                    <a:pt x="80" y="42"/>
                    <a:pt x="80" y="42"/>
                  </a:cubicBezTo>
                  <a:cubicBezTo>
                    <a:pt x="80" y="41"/>
                    <a:pt x="81" y="41"/>
                    <a:pt x="83" y="43"/>
                  </a:cubicBezTo>
                  <a:cubicBezTo>
                    <a:pt x="82" y="42"/>
                    <a:pt x="80" y="40"/>
                    <a:pt x="80" y="40"/>
                  </a:cubicBezTo>
                  <a:cubicBezTo>
                    <a:pt x="83" y="42"/>
                    <a:pt x="83" y="42"/>
                    <a:pt x="83" y="42"/>
                  </a:cubicBezTo>
                  <a:cubicBezTo>
                    <a:pt x="82" y="41"/>
                    <a:pt x="81" y="40"/>
                    <a:pt x="81" y="40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0"/>
                    <a:pt x="77" y="36"/>
                    <a:pt x="81" y="39"/>
                  </a:cubicBezTo>
                  <a:cubicBezTo>
                    <a:pt x="82" y="39"/>
                    <a:pt x="82" y="39"/>
                    <a:pt x="82" y="39"/>
                  </a:cubicBezTo>
                  <a:cubicBezTo>
                    <a:pt x="84" y="39"/>
                    <a:pt x="84" y="39"/>
                    <a:pt x="84" y="39"/>
                  </a:cubicBezTo>
                  <a:cubicBezTo>
                    <a:pt x="82" y="38"/>
                    <a:pt x="81" y="37"/>
                    <a:pt x="82" y="36"/>
                  </a:cubicBezTo>
                  <a:cubicBezTo>
                    <a:pt x="87" y="39"/>
                    <a:pt x="84" y="36"/>
                    <a:pt x="85" y="35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4" y="34"/>
                    <a:pt x="86" y="33"/>
                    <a:pt x="85" y="33"/>
                  </a:cubicBezTo>
                  <a:cubicBezTo>
                    <a:pt x="86" y="33"/>
                    <a:pt x="87" y="33"/>
                    <a:pt x="88" y="34"/>
                  </a:cubicBezTo>
                  <a:cubicBezTo>
                    <a:pt x="88" y="33"/>
                    <a:pt x="88" y="32"/>
                    <a:pt x="86" y="30"/>
                  </a:cubicBezTo>
                  <a:cubicBezTo>
                    <a:pt x="90" y="31"/>
                    <a:pt x="90" y="31"/>
                    <a:pt x="90" y="31"/>
                  </a:cubicBezTo>
                  <a:cubicBezTo>
                    <a:pt x="85" y="27"/>
                    <a:pt x="93" y="31"/>
                    <a:pt x="87" y="27"/>
                  </a:cubicBezTo>
                  <a:cubicBezTo>
                    <a:pt x="89" y="27"/>
                    <a:pt x="90" y="28"/>
                    <a:pt x="91" y="29"/>
                  </a:cubicBezTo>
                  <a:cubicBezTo>
                    <a:pt x="89" y="26"/>
                    <a:pt x="90" y="26"/>
                    <a:pt x="90" y="25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2" y="25"/>
                    <a:pt x="89" y="22"/>
                    <a:pt x="90" y="21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4" y="23"/>
                    <a:pt x="91" y="21"/>
                    <a:pt x="92" y="21"/>
                  </a:cubicBezTo>
                  <a:cubicBezTo>
                    <a:pt x="93" y="21"/>
                    <a:pt x="93" y="21"/>
                    <a:pt x="93" y="22"/>
                  </a:cubicBezTo>
                  <a:cubicBezTo>
                    <a:pt x="92" y="20"/>
                    <a:pt x="94" y="21"/>
                    <a:pt x="95" y="21"/>
                  </a:cubicBezTo>
                  <a:cubicBezTo>
                    <a:pt x="93" y="18"/>
                    <a:pt x="94" y="18"/>
                    <a:pt x="91" y="15"/>
                  </a:cubicBezTo>
                  <a:cubicBezTo>
                    <a:pt x="95" y="17"/>
                    <a:pt x="92" y="17"/>
                    <a:pt x="96" y="19"/>
                  </a:cubicBezTo>
                  <a:cubicBezTo>
                    <a:pt x="99" y="19"/>
                    <a:pt x="98" y="17"/>
                    <a:pt x="96" y="15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99" y="16"/>
                    <a:pt x="89" y="7"/>
                    <a:pt x="84" y="5"/>
                  </a:cubicBezTo>
                  <a:cubicBezTo>
                    <a:pt x="81" y="2"/>
                    <a:pt x="80" y="1"/>
                    <a:pt x="77" y="0"/>
                  </a:cubicBezTo>
                  <a:cubicBezTo>
                    <a:pt x="78" y="2"/>
                    <a:pt x="80" y="4"/>
                    <a:pt x="76" y="2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0" y="7"/>
                    <a:pt x="73" y="0"/>
                    <a:pt x="72" y="2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3" y="3"/>
                    <a:pt x="75" y="4"/>
                    <a:pt x="74" y="4"/>
                  </a:cubicBezTo>
                  <a:cubicBezTo>
                    <a:pt x="73" y="4"/>
                    <a:pt x="72" y="3"/>
                    <a:pt x="72" y="2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3" y="5"/>
                    <a:pt x="73" y="5"/>
                    <a:pt x="71" y="4"/>
                  </a:cubicBezTo>
                  <a:cubicBezTo>
                    <a:pt x="71" y="5"/>
                    <a:pt x="77" y="7"/>
                    <a:pt x="75" y="8"/>
                  </a:cubicBezTo>
                  <a:cubicBezTo>
                    <a:pt x="74" y="7"/>
                    <a:pt x="73" y="6"/>
                    <a:pt x="72" y="6"/>
                  </a:cubicBezTo>
                  <a:cubicBezTo>
                    <a:pt x="69" y="5"/>
                    <a:pt x="71" y="7"/>
                    <a:pt x="73" y="8"/>
                  </a:cubicBezTo>
                  <a:cubicBezTo>
                    <a:pt x="70" y="7"/>
                    <a:pt x="70" y="6"/>
                    <a:pt x="68" y="6"/>
                  </a:cubicBezTo>
                  <a:cubicBezTo>
                    <a:pt x="70" y="7"/>
                    <a:pt x="72" y="8"/>
                    <a:pt x="72" y="9"/>
                  </a:cubicBezTo>
                  <a:cubicBezTo>
                    <a:pt x="69" y="7"/>
                    <a:pt x="71" y="8"/>
                    <a:pt x="69" y="8"/>
                  </a:cubicBezTo>
                  <a:cubicBezTo>
                    <a:pt x="71" y="9"/>
                    <a:pt x="72" y="9"/>
                    <a:pt x="72" y="10"/>
                  </a:cubicBezTo>
                  <a:cubicBezTo>
                    <a:pt x="73" y="10"/>
                    <a:pt x="71" y="10"/>
                    <a:pt x="71" y="10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7" y="14"/>
                    <a:pt x="72" y="12"/>
                    <a:pt x="71" y="12"/>
                  </a:cubicBezTo>
                  <a:cubicBezTo>
                    <a:pt x="70" y="11"/>
                    <a:pt x="70" y="11"/>
                    <a:pt x="70" y="11"/>
                  </a:cubicBezTo>
                  <a:cubicBezTo>
                    <a:pt x="68" y="11"/>
                    <a:pt x="66" y="10"/>
                    <a:pt x="68" y="12"/>
                  </a:cubicBezTo>
                  <a:cubicBezTo>
                    <a:pt x="67" y="12"/>
                    <a:pt x="67" y="12"/>
                    <a:pt x="67" y="12"/>
                  </a:cubicBezTo>
                  <a:cubicBezTo>
                    <a:pt x="69" y="15"/>
                    <a:pt x="72" y="14"/>
                    <a:pt x="74" y="18"/>
                  </a:cubicBezTo>
                  <a:cubicBezTo>
                    <a:pt x="73" y="18"/>
                    <a:pt x="65" y="12"/>
                    <a:pt x="67" y="15"/>
                  </a:cubicBezTo>
                  <a:cubicBezTo>
                    <a:pt x="70" y="16"/>
                    <a:pt x="73" y="20"/>
                    <a:pt x="73" y="21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8" y="17"/>
                    <a:pt x="69" y="19"/>
                    <a:pt x="69" y="18"/>
                  </a:cubicBezTo>
                  <a:cubicBezTo>
                    <a:pt x="70" y="19"/>
                    <a:pt x="70" y="19"/>
                    <a:pt x="70" y="19"/>
                  </a:cubicBezTo>
                  <a:cubicBezTo>
                    <a:pt x="75" y="22"/>
                    <a:pt x="69" y="20"/>
                    <a:pt x="71" y="22"/>
                  </a:cubicBezTo>
                  <a:cubicBezTo>
                    <a:pt x="65" y="17"/>
                    <a:pt x="66" y="18"/>
                    <a:pt x="60" y="14"/>
                  </a:cubicBezTo>
                  <a:cubicBezTo>
                    <a:pt x="63" y="17"/>
                    <a:pt x="66" y="19"/>
                    <a:pt x="65" y="20"/>
                  </a:cubicBezTo>
                  <a:cubicBezTo>
                    <a:pt x="60" y="16"/>
                    <a:pt x="60" y="16"/>
                    <a:pt x="60" y="16"/>
                  </a:cubicBezTo>
                  <a:cubicBezTo>
                    <a:pt x="58" y="17"/>
                    <a:pt x="65" y="23"/>
                    <a:pt x="69" y="26"/>
                  </a:cubicBezTo>
                  <a:cubicBezTo>
                    <a:pt x="65" y="24"/>
                    <a:pt x="63" y="23"/>
                    <a:pt x="60" y="21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60" y="23"/>
                    <a:pt x="57" y="22"/>
                    <a:pt x="63" y="25"/>
                  </a:cubicBezTo>
                  <a:cubicBezTo>
                    <a:pt x="62" y="24"/>
                    <a:pt x="61" y="24"/>
                    <a:pt x="62" y="24"/>
                  </a:cubicBezTo>
                  <a:cubicBezTo>
                    <a:pt x="63" y="25"/>
                    <a:pt x="67" y="27"/>
                    <a:pt x="66" y="27"/>
                  </a:cubicBezTo>
                  <a:cubicBezTo>
                    <a:pt x="64" y="27"/>
                    <a:pt x="64" y="26"/>
                    <a:pt x="62" y="25"/>
                  </a:cubicBezTo>
                  <a:cubicBezTo>
                    <a:pt x="64" y="27"/>
                    <a:pt x="61" y="25"/>
                    <a:pt x="62" y="26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8" y="29"/>
                    <a:pt x="64" y="28"/>
                    <a:pt x="66" y="29"/>
                  </a:cubicBezTo>
                  <a:cubicBezTo>
                    <a:pt x="65" y="28"/>
                    <a:pt x="63" y="27"/>
                    <a:pt x="61" y="26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1" y="27"/>
                    <a:pt x="63" y="28"/>
                    <a:pt x="61" y="28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59" y="27"/>
                    <a:pt x="58" y="26"/>
                    <a:pt x="57" y="25"/>
                  </a:cubicBezTo>
                  <a:cubicBezTo>
                    <a:pt x="54" y="25"/>
                    <a:pt x="66" y="31"/>
                    <a:pt x="61" y="30"/>
                  </a:cubicBezTo>
                  <a:cubicBezTo>
                    <a:pt x="60" y="29"/>
                    <a:pt x="59" y="28"/>
                    <a:pt x="60" y="29"/>
                  </a:cubicBezTo>
                  <a:cubicBezTo>
                    <a:pt x="57" y="27"/>
                    <a:pt x="56" y="26"/>
                    <a:pt x="55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3" y="27"/>
                    <a:pt x="52" y="28"/>
                    <a:pt x="55" y="30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6" name="Gruppieren 435"/>
          <p:cNvGrpSpPr/>
          <p:nvPr/>
        </p:nvGrpSpPr>
        <p:grpSpPr>
          <a:xfrm rot="20904824">
            <a:off x="4559001" y="2341556"/>
            <a:ext cx="2709643" cy="1667064"/>
            <a:chOff x="3723243" y="2196415"/>
            <a:chExt cx="2709643" cy="1667064"/>
          </a:xfrm>
          <a:solidFill>
            <a:srgbClr val="006838"/>
          </a:solidFill>
        </p:grpSpPr>
        <p:sp>
          <p:nvSpPr>
            <p:cNvPr id="17" name="Freeform 271"/>
            <p:cNvSpPr>
              <a:spLocks noEditPoints="1"/>
            </p:cNvSpPr>
            <p:nvPr/>
          </p:nvSpPr>
          <p:spPr bwMode="auto">
            <a:xfrm rot="8438171" flipH="1">
              <a:off x="3723243" y="2196415"/>
              <a:ext cx="2396623" cy="1667064"/>
            </a:xfrm>
            <a:custGeom>
              <a:avLst/>
              <a:gdLst/>
              <a:ahLst/>
              <a:cxnLst>
                <a:cxn ang="0">
                  <a:pos x="986" y="106"/>
                </a:cxn>
                <a:cxn ang="0">
                  <a:pos x="1100" y="65"/>
                </a:cxn>
                <a:cxn ang="0">
                  <a:pos x="1133" y="53"/>
                </a:cxn>
                <a:cxn ang="0">
                  <a:pos x="1194" y="13"/>
                </a:cxn>
                <a:cxn ang="0">
                  <a:pos x="1166" y="8"/>
                </a:cxn>
                <a:cxn ang="0">
                  <a:pos x="1107" y="30"/>
                </a:cxn>
                <a:cxn ang="0">
                  <a:pos x="1041" y="58"/>
                </a:cxn>
                <a:cxn ang="0">
                  <a:pos x="974" y="84"/>
                </a:cxn>
                <a:cxn ang="0">
                  <a:pos x="866" y="131"/>
                </a:cxn>
                <a:cxn ang="0">
                  <a:pos x="817" y="148"/>
                </a:cxn>
                <a:cxn ang="0">
                  <a:pos x="726" y="195"/>
                </a:cxn>
                <a:cxn ang="0">
                  <a:pos x="626" y="237"/>
                </a:cxn>
                <a:cxn ang="0">
                  <a:pos x="564" y="283"/>
                </a:cxn>
                <a:cxn ang="0">
                  <a:pos x="542" y="297"/>
                </a:cxn>
                <a:cxn ang="0">
                  <a:pos x="460" y="336"/>
                </a:cxn>
                <a:cxn ang="0">
                  <a:pos x="439" y="364"/>
                </a:cxn>
                <a:cxn ang="0">
                  <a:pos x="380" y="399"/>
                </a:cxn>
                <a:cxn ang="0">
                  <a:pos x="316" y="446"/>
                </a:cxn>
                <a:cxn ang="0">
                  <a:pos x="284" y="473"/>
                </a:cxn>
                <a:cxn ang="0">
                  <a:pos x="207" y="548"/>
                </a:cxn>
                <a:cxn ang="0">
                  <a:pos x="220" y="551"/>
                </a:cxn>
                <a:cxn ang="0">
                  <a:pos x="143" y="628"/>
                </a:cxn>
                <a:cxn ang="0">
                  <a:pos x="44" y="766"/>
                </a:cxn>
                <a:cxn ang="0">
                  <a:pos x="32" y="789"/>
                </a:cxn>
                <a:cxn ang="0">
                  <a:pos x="12" y="822"/>
                </a:cxn>
                <a:cxn ang="0">
                  <a:pos x="104" y="700"/>
                </a:cxn>
                <a:cxn ang="0">
                  <a:pos x="207" y="583"/>
                </a:cxn>
                <a:cxn ang="0">
                  <a:pos x="255" y="533"/>
                </a:cxn>
                <a:cxn ang="0">
                  <a:pos x="348" y="453"/>
                </a:cxn>
                <a:cxn ang="0">
                  <a:pos x="454" y="374"/>
                </a:cxn>
                <a:cxn ang="0">
                  <a:pos x="537" y="326"/>
                </a:cxn>
                <a:cxn ang="0">
                  <a:pos x="597" y="290"/>
                </a:cxn>
                <a:cxn ang="0">
                  <a:pos x="669" y="248"/>
                </a:cxn>
                <a:cxn ang="0">
                  <a:pos x="782" y="196"/>
                </a:cxn>
                <a:cxn ang="0">
                  <a:pos x="919" y="134"/>
                </a:cxn>
                <a:cxn ang="0">
                  <a:pos x="154" y="636"/>
                </a:cxn>
                <a:cxn ang="0">
                  <a:pos x="671" y="222"/>
                </a:cxn>
                <a:cxn ang="0">
                  <a:pos x="769" y="193"/>
                </a:cxn>
                <a:cxn ang="0">
                  <a:pos x="629" y="265"/>
                </a:cxn>
                <a:cxn ang="0">
                  <a:pos x="411" y="402"/>
                </a:cxn>
                <a:cxn ang="0">
                  <a:pos x="687" y="229"/>
                </a:cxn>
                <a:cxn ang="0">
                  <a:pos x="355" y="434"/>
                </a:cxn>
                <a:cxn ang="0">
                  <a:pos x="363" y="439"/>
                </a:cxn>
                <a:cxn ang="0">
                  <a:pos x="355" y="444"/>
                </a:cxn>
                <a:cxn ang="0">
                  <a:pos x="82" y="721"/>
                </a:cxn>
                <a:cxn ang="0">
                  <a:pos x="204" y="569"/>
                </a:cxn>
                <a:cxn ang="0">
                  <a:pos x="203" y="569"/>
                </a:cxn>
                <a:cxn ang="0">
                  <a:pos x="295" y="478"/>
                </a:cxn>
                <a:cxn ang="0">
                  <a:pos x="317" y="459"/>
                </a:cxn>
                <a:cxn ang="0">
                  <a:pos x="457" y="345"/>
                </a:cxn>
                <a:cxn ang="0">
                  <a:pos x="577" y="279"/>
                </a:cxn>
                <a:cxn ang="0">
                  <a:pos x="951" y="97"/>
                </a:cxn>
                <a:cxn ang="0">
                  <a:pos x="1043" y="60"/>
                </a:cxn>
                <a:cxn ang="0">
                  <a:pos x="1113" y="38"/>
                </a:cxn>
                <a:cxn ang="0">
                  <a:pos x="1113" y="38"/>
                </a:cxn>
                <a:cxn ang="0">
                  <a:pos x="1076" y="48"/>
                </a:cxn>
                <a:cxn ang="0">
                  <a:pos x="1126" y="42"/>
                </a:cxn>
                <a:cxn ang="0">
                  <a:pos x="882" y="131"/>
                </a:cxn>
                <a:cxn ang="0">
                  <a:pos x="581" y="281"/>
                </a:cxn>
                <a:cxn ang="0">
                  <a:pos x="835" y="159"/>
                </a:cxn>
                <a:cxn ang="0">
                  <a:pos x="839" y="158"/>
                </a:cxn>
                <a:cxn ang="0">
                  <a:pos x="781" y="181"/>
                </a:cxn>
                <a:cxn ang="0">
                  <a:pos x="1013" y="93"/>
                </a:cxn>
              </a:cxnLst>
              <a:rect l="0" t="0" r="r" b="b"/>
              <a:pathLst>
                <a:path w="1207" h="840">
                  <a:moveTo>
                    <a:pt x="919" y="134"/>
                  </a:moveTo>
                  <a:cubicBezTo>
                    <a:pt x="928" y="128"/>
                    <a:pt x="939" y="128"/>
                    <a:pt x="947" y="125"/>
                  </a:cubicBezTo>
                  <a:cubicBezTo>
                    <a:pt x="944" y="124"/>
                    <a:pt x="944" y="124"/>
                    <a:pt x="944" y="124"/>
                  </a:cubicBezTo>
                  <a:cubicBezTo>
                    <a:pt x="953" y="122"/>
                    <a:pt x="953" y="122"/>
                    <a:pt x="953" y="122"/>
                  </a:cubicBezTo>
                  <a:cubicBezTo>
                    <a:pt x="952" y="120"/>
                    <a:pt x="952" y="120"/>
                    <a:pt x="952" y="120"/>
                  </a:cubicBezTo>
                  <a:cubicBezTo>
                    <a:pt x="966" y="116"/>
                    <a:pt x="982" y="108"/>
                    <a:pt x="989" y="109"/>
                  </a:cubicBezTo>
                  <a:cubicBezTo>
                    <a:pt x="986" y="106"/>
                    <a:pt x="986" y="106"/>
                    <a:pt x="986" y="106"/>
                  </a:cubicBezTo>
                  <a:cubicBezTo>
                    <a:pt x="1001" y="104"/>
                    <a:pt x="1001" y="104"/>
                    <a:pt x="1001" y="104"/>
                  </a:cubicBezTo>
                  <a:cubicBezTo>
                    <a:pt x="992" y="104"/>
                    <a:pt x="992" y="104"/>
                    <a:pt x="992" y="104"/>
                  </a:cubicBezTo>
                  <a:cubicBezTo>
                    <a:pt x="1008" y="98"/>
                    <a:pt x="1034" y="91"/>
                    <a:pt x="1038" y="90"/>
                  </a:cubicBezTo>
                  <a:cubicBezTo>
                    <a:pt x="1036" y="90"/>
                    <a:pt x="1036" y="90"/>
                    <a:pt x="1036" y="90"/>
                  </a:cubicBezTo>
                  <a:cubicBezTo>
                    <a:pt x="1038" y="88"/>
                    <a:pt x="1041" y="88"/>
                    <a:pt x="1044" y="87"/>
                  </a:cubicBezTo>
                  <a:cubicBezTo>
                    <a:pt x="1041" y="86"/>
                    <a:pt x="1041" y="86"/>
                    <a:pt x="1041" y="86"/>
                  </a:cubicBezTo>
                  <a:cubicBezTo>
                    <a:pt x="1066" y="78"/>
                    <a:pt x="1071" y="72"/>
                    <a:pt x="1100" y="65"/>
                  </a:cubicBezTo>
                  <a:cubicBezTo>
                    <a:pt x="1108" y="62"/>
                    <a:pt x="1096" y="66"/>
                    <a:pt x="1095" y="65"/>
                  </a:cubicBezTo>
                  <a:cubicBezTo>
                    <a:pt x="1099" y="62"/>
                    <a:pt x="1109" y="60"/>
                    <a:pt x="1112" y="60"/>
                  </a:cubicBezTo>
                  <a:cubicBezTo>
                    <a:pt x="1108" y="58"/>
                    <a:pt x="1097" y="63"/>
                    <a:pt x="1105" y="57"/>
                  </a:cubicBezTo>
                  <a:cubicBezTo>
                    <a:pt x="1112" y="57"/>
                    <a:pt x="1100" y="56"/>
                    <a:pt x="1111" y="53"/>
                  </a:cubicBezTo>
                  <a:cubicBezTo>
                    <a:pt x="1117" y="56"/>
                    <a:pt x="1117" y="56"/>
                    <a:pt x="1117" y="56"/>
                  </a:cubicBezTo>
                  <a:cubicBezTo>
                    <a:pt x="1123" y="53"/>
                    <a:pt x="1117" y="52"/>
                    <a:pt x="1127" y="49"/>
                  </a:cubicBezTo>
                  <a:cubicBezTo>
                    <a:pt x="1139" y="48"/>
                    <a:pt x="1115" y="58"/>
                    <a:pt x="1133" y="53"/>
                  </a:cubicBezTo>
                  <a:cubicBezTo>
                    <a:pt x="1142" y="50"/>
                    <a:pt x="1150" y="38"/>
                    <a:pt x="1168" y="36"/>
                  </a:cubicBezTo>
                  <a:cubicBezTo>
                    <a:pt x="1183" y="29"/>
                    <a:pt x="1159" y="32"/>
                    <a:pt x="1180" y="27"/>
                  </a:cubicBezTo>
                  <a:cubicBezTo>
                    <a:pt x="1166" y="28"/>
                    <a:pt x="1166" y="28"/>
                    <a:pt x="1166" y="28"/>
                  </a:cubicBezTo>
                  <a:cubicBezTo>
                    <a:pt x="1169" y="26"/>
                    <a:pt x="1166" y="25"/>
                    <a:pt x="1176" y="23"/>
                  </a:cubicBezTo>
                  <a:cubicBezTo>
                    <a:pt x="1179" y="24"/>
                    <a:pt x="1185" y="24"/>
                    <a:pt x="1190" y="23"/>
                  </a:cubicBezTo>
                  <a:cubicBezTo>
                    <a:pt x="1170" y="25"/>
                    <a:pt x="1207" y="14"/>
                    <a:pt x="1187" y="15"/>
                  </a:cubicBezTo>
                  <a:cubicBezTo>
                    <a:pt x="1194" y="13"/>
                    <a:pt x="1194" y="13"/>
                    <a:pt x="1194" y="13"/>
                  </a:cubicBezTo>
                  <a:cubicBezTo>
                    <a:pt x="1193" y="13"/>
                    <a:pt x="1193" y="13"/>
                    <a:pt x="1193" y="13"/>
                  </a:cubicBezTo>
                  <a:cubicBezTo>
                    <a:pt x="1203" y="10"/>
                    <a:pt x="1203" y="10"/>
                    <a:pt x="1203" y="10"/>
                  </a:cubicBezTo>
                  <a:cubicBezTo>
                    <a:pt x="1197" y="10"/>
                    <a:pt x="1183" y="14"/>
                    <a:pt x="1189" y="9"/>
                  </a:cubicBezTo>
                  <a:cubicBezTo>
                    <a:pt x="1202" y="5"/>
                    <a:pt x="1202" y="5"/>
                    <a:pt x="1202" y="5"/>
                  </a:cubicBezTo>
                  <a:cubicBezTo>
                    <a:pt x="1198" y="4"/>
                    <a:pt x="1203" y="2"/>
                    <a:pt x="1202" y="0"/>
                  </a:cubicBezTo>
                  <a:cubicBezTo>
                    <a:pt x="1187" y="2"/>
                    <a:pt x="1174" y="4"/>
                    <a:pt x="1160" y="6"/>
                  </a:cubicBezTo>
                  <a:cubicBezTo>
                    <a:pt x="1162" y="7"/>
                    <a:pt x="1168" y="6"/>
                    <a:pt x="1166" y="8"/>
                  </a:cubicBezTo>
                  <a:cubicBezTo>
                    <a:pt x="1156" y="12"/>
                    <a:pt x="1157" y="8"/>
                    <a:pt x="1147" y="13"/>
                  </a:cubicBezTo>
                  <a:cubicBezTo>
                    <a:pt x="1152" y="14"/>
                    <a:pt x="1152" y="14"/>
                    <a:pt x="1152" y="14"/>
                  </a:cubicBezTo>
                  <a:cubicBezTo>
                    <a:pt x="1151" y="13"/>
                    <a:pt x="1150" y="13"/>
                    <a:pt x="1152" y="12"/>
                  </a:cubicBezTo>
                  <a:cubicBezTo>
                    <a:pt x="1155" y="10"/>
                    <a:pt x="1157" y="11"/>
                    <a:pt x="1157" y="12"/>
                  </a:cubicBezTo>
                  <a:cubicBezTo>
                    <a:pt x="1155" y="15"/>
                    <a:pt x="1144" y="17"/>
                    <a:pt x="1141" y="16"/>
                  </a:cubicBezTo>
                  <a:cubicBezTo>
                    <a:pt x="1128" y="20"/>
                    <a:pt x="1139" y="21"/>
                    <a:pt x="1137" y="22"/>
                  </a:cubicBezTo>
                  <a:cubicBezTo>
                    <a:pt x="1129" y="21"/>
                    <a:pt x="1115" y="29"/>
                    <a:pt x="1107" y="30"/>
                  </a:cubicBezTo>
                  <a:cubicBezTo>
                    <a:pt x="1113" y="30"/>
                    <a:pt x="1113" y="30"/>
                    <a:pt x="1113" y="30"/>
                  </a:cubicBezTo>
                  <a:cubicBezTo>
                    <a:pt x="1104" y="36"/>
                    <a:pt x="1094" y="37"/>
                    <a:pt x="1088" y="37"/>
                  </a:cubicBezTo>
                  <a:cubicBezTo>
                    <a:pt x="1091" y="39"/>
                    <a:pt x="1091" y="39"/>
                    <a:pt x="1091" y="39"/>
                  </a:cubicBezTo>
                  <a:cubicBezTo>
                    <a:pt x="1078" y="43"/>
                    <a:pt x="1073" y="51"/>
                    <a:pt x="1061" y="48"/>
                  </a:cubicBezTo>
                  <a:cubicBezTo>
                    <a:pt x="1062" y="49"/>
                    <a:pt x="1062" y="49"/>
                    <a:pt x="1062" y="49"/>
                  </a:cubicBezTo>
                  <a:cubicBezTo>
                    <a:pt x="1057" y="51"/>
                    <a:pt x="1049" y="55"/>
                    <a:pt x="1043" y="55"/>
                  </a:cubicBezTo>
                  <a:cubicBezTo>
                    <a:pt x="1043" y="56"/>
                    <a:pt x="1043" y="57"/>
                    <a:pt x="1041" y="58"/>
                  </a:cubicBezTo>
                  <a:cubicBezTo>
                    <a:pt x="1037" y="56"/>
                    <a:pt x="1032" y="60"/>
                    <a:pt x="1024" y="64"/>
                  </a:cubicBezTo>
                  <a:cubicBezTo>
                    <a:pt x="1030" y="63"/>
                    <a:pt x="1029" y="67"/>
                    <a:pt x="1035" y="65"/>
                  </a:cubicBezTo>
                  <a:cubicBezTo>
                    <a:pt x="1024" y="73"/>
                    <a:pt x="1022" y="66"/>
                    <a:pt x="1012" y="69"/>
                  </a:cubicBezTo>
                  <a:cubicBezTo>
                    <a:pt x="1006" y="73"/>
                    <a:pt x="1018" y="69"/>
                    <a:pt x="1020" y="70"/>
                  </a:cubicBezTo>
                  <a:cubicBezTo>
                    <a:pt x="1003" y="74"/>
                    <a:pt x="990" y="89"/>
                    <a:pt x="977" y="86"/>
                  </a:cubicBezTo>
                  <a:cubicBezTo>
                    <a:pt x="983" y="82"/>
                    <a:pt x="983" y="82"/>
                    <a:pt x="983" y="82"/>
                  </a:cubicBezTo>
                  <a:cubicBezTo>
                    <a:pt x="976" y="83"/>
                    <a:pt x="973" y="84"/>
                    <a:pt x="974" y="84"/>
                  </a:cubicBezTo>
                  <a:cubicBezTo>
                    <a:pt x="976" y="83"/>
                    <a:pt x="977" y="84"/>
                    <a:pt x="978" y="84"/>
                  </a:cubicBezTo>
                  <a:cubicBezTo>
                    <a:pt x="960" y="95"/>
                    <a:pt x="946" y="90"/>
                    <a:pt x="927" y="99"/>
                  </a:cubicBezTo>
                  <a:cubicBezTo>
                    <a:pt x="929" y="100"/>
                    <a:pt x="932" y="99"/>
                    <a:pt x="933" y="100"/>
                  </a:cubicBezTo>
                  <a:cubicBezTo>
                    <a:pt x="924" y="105"/>
                    <a:pt x="921" y="97"/>
                    <a:pt x="908" y="105"/>
                  </a:cubicBezTo>
                  <a:cubicBezTo>
                    <a:pt x="911" y="106"/>
                    <a:pt x="911" y="106"/>
                    <a:pt x="911" y="106"/>
                  </a:cubicBezTo>
                  <a:cubicBezTo>
                    <a:pt x="907" y="108"/>
                    <a:pt x="903" y="108"/>
                    <a:pt x="903" y="107"/>
                  </a:cubicBezTo>
                  <a:cubicBezTo>
                    <a:pt x="905" y="113"/>
                    <a:pt x="873" y="119"/>
                    <a:pt x="866" y="131"/>
                  </a:cubicBezTo>
                  <a:cubicBezTo>
                    <a:pt x="858" y="130"/>
                    <a:pt x="837" y="137"/>
                    <a:pt x="832" y="141"/>
                  </a:cubicBezTo>
                  <a:cubicBezTo>
                    <a:pt x="824" y="148"/>
                    <a:pt x="841" y="141"/>
                    <a:pt x="839" y="146"/>
                  </a:cubicBezTo>
                  <a:cubicBezTo>
                    <a:pt x="832" y="149"/>
                    <a:pt x="827" y="147"/>
                    <a:pt x="818" y="153"/>
                  </a:cubicBezTo>
                  <a:cubicBezTo>
                    <a:pt x="816" y="150"/>
                    <a:pt x="835" y="138"/>
                    <a:pt x="815" y="144"/>
                  </a:cubicBezTo>
                  <a:cubicBezTo>
                    <a:pt x="813" y="147"/>
                    <a:pt x="813" y="147"/>
                    <a:pt x="813" y="147"/>
                  </a:cubicBezTo>
                  <a:cubicBezTo>
                    <a:pt x="815" y="146"/>
                    <a:pt x="818" y="144"/>
                    <a:pt x="820" y="143"/>
                  </a:cubicBezTo>
                  <a:cubicBezTo>
                    <a:pt x="827" y="143"/>
                    <a:pt x="818" y="147"/>
                    <a:pt x="817" y="148"/>
                  </a:cubicBezTo>
                  <a:cubicBezTo>
                    <a:pt x="796" y="157"/>
                    <a:pt x="796" y="157"/>
                    <a:pt x="796" y="157"/>
                  </a:cubicBezTo>
                  <a:cubicBezTo>
                    <a:pt x="793" y="154"/>
                    <a:pt x="806" y="149"/>
                    <a:pt x="807" y="148"/>
                  </a:cubicBezTo>
                  <a:cubicBezTo>
                    <a:pt x="791" y="156"/>
                    <a:pt x="774" y="169"/>
                    <a:pt x="758" y="174"/>
                  </a:cubicBezTo>
                  <a:cubicBezTo>
                    <a:pt x="760" y="175"/>
                    <a:pt x="760" y="175"/>
                    <a:pt x="760" y="175"/>
                  </a:cubicBezTo>
                  <a:cubicBezTo>
                    <a:pt x="740" y="181"/>
                    <a:pt x="752" y="186"/>
                    <a:pt x="734" y="188"/>
                  </a:cubicBezTo>
                  <a:cubicBezTo>
                    <a:pt x="727" y="193"/>
                    <a:pt x="739" y="190"/>
                    <a:pt x="727" y="196"/>
                  </a:cubicBezTo>
                  <a:cubicBezTo>
                    <a:pt x="724" y="198"/>
                    <a:pt x="725" y="196"/>
                    <a:pt x="726" y="195"/>
                  </a:cubicBezTo>
                  <a:cubicBezTo>
                    <a:pt x="710" y="201"/>
                    <a:pt x="721" y="201"/>
                    <a:pt x="706" y="205"/>
                  </a:cubicBezTo>
                  <a:cubicBezTo>
                    <a:pt x="710" y="207"/>
                    <a:pt x="710" y="207"/>
                    <a:pt x="710" y="207"/>
                  </a:cubicBezTo>
                  <a:cubicBezTo>
                    <a:pt x="693" y="213"/>
                    <a:pt x="674" y="215"/>
                    <a:pt x="661" y="224"/>
                  </a:cubicBezTo>
                  <a:cubicBezTo>
                    <a:pt x="663" y="226"/>
                    <a:pt x="671" y="222"/>
                    <a:pt x="676" y="222"/>
                  </a:cubicBezTo>
                  <a:cubicBezTo>
                    <a:pt x="654" y="227"/>
                    <a:pt x="631" y="245"/>
                    <a:pt x="613" y="252"/>
                  </a:cubicBezTo>
                  <a:cubicBezTo>
                    <a:pt x="616" y="247"/>
                    <a:pt x="602" y="251"/>
                    <a:pt x="612" y="243"/>
                  </a:cubicBezTo>
                  <a:cubicBezTo>
                    <a:pt x="616" y="245"/>
                    <a:pt x="620" y="240"/>
                    <a:pt x="626" y="237"/>
                  </a:cubicBezTo>
                  <a:cubicBezTo>
                    <a:pt x="613" y="235"/>
                    <a:pt x="589" y="263"/>
                    <a:pt x="582" y="258"/>
                  </a:cubicBezTo>
                  <a:cubicBezTo>
                    <a:pt x="581" y="262"/>
                    <a:pt x="581" y="262"/>
                    <a:pt x="581" y="262"/>
                  </a:cubicBezTo>
                  <a:cubicBezTo>
                    <a:pt x="579" y="263"/>
                    <a:pt x="571" y="265"/>
                    <a:pt x="575" y="262"/>
                  </a:cubicBezTo>
                  <a:cubicBezTo>
                    <a:pt x="557" y="274"/>
                    <a:pt x="557" y="274"/>
                    <a:pt x="557" y="274"/>
                  </a:cubicBezTo>
                  <a:cubicBezTo>
                    <a:pt x="565" y="272"/>
                    <a:pt x="581" y="269"/>
                    <a:pt x="584" y="264"/>
                  </a:cubicBezTo>
                  <a:cubicBezTo>
                    <a:pt x="591" y="263"/>
                    <a:pt x="578" y="270"/>
                    <a:pt x="584" y="270"/>
                  </a:cubicBezTo>
                  <a:cubicBezTo>
                    <a:pt x="569" y="273"/>
                    <a:pt x="577" y="276"/>
                    <a:pt x="564" y="283"/>
                  </a:cubicBezTo>
                  <a:cubicBezTo>
                    <a:pt x="568" y="276"/>
                    <a:pt x="549" y="286"/>
                    <a:pt x="548" y="283"/>
                  </a:cubicBezTo>
                  <a:cubicBezTo>
                    <a:pt x="544" y="287"/>
                    <a:pt x="534" y="291"/>
                    <a:pt x="530" y="292"/>
                  </a:cubicBezTo>
                  <a:cubicBezTo>
                    <a:pt x="522" y="296"/>
                    <a:pt x="507" y="309"/>
                    <a:pt x="495" y="315"/>
                  </a:cubicBezTo>
                  <a:cubicBezTo>
                    <a:pt x="500" y="314"/>
                    <a:pt x="508" y="311"/>
                    <a:pt x="509" y="313"/>
                  </a:cubicBezTo>
                  <a:cubicBezTo>
                    <a:pt x="502" y="316"/>
                    <a:pt x="496" y="320"/>
                    <a:pt x="497" y="323"/>
                  </a:cubicBezTo>
                  <a:cubicBezTo>
                    <a:pt x="520" y="315"/>
                    <a:pt x="499" y="313"/>
                    <a:pt x="520" y="304"/>
                  </a:cubicBezTo>
                  <a:cubicBezTo>
                    <a:pt x="526" y="304"/>
                    <a:pt x="532" y="302"/>
                    <a:pt x="542" y="297"/>
                  </a:cubicBezTo>
                  <a:cubicBezTo>
                    <a:pt x="538" y="302"/>
                    <a:pt x="541" y="301"/>
                    <a:pt x="540" y="304"/>
                  </a:cubicBezTo>
                  <a:cubicBezTo>
                    <a:pt x="525" y="305"/>
                    <a:pt x="510" y="323"/>
                    <a:pt x="493" y="329"/>
                  </a:cubicBezTo>
                  <a:cubicBezTo>
                    <a:pt x="485" y="331"/>
                    <a:pt x="488" y="324"/>
                    <a:pt x="473" y="333"/>
                  </a:cubicBezTo>
                  <a:cubicBezTo>
                    <a:pt x="484" y="323"/>
                    <a:pt x="484" y="323"/>
                    <a:pt x="484" y="323"/>
                  </a:cubicBezTo>
                  <a:cubicBezTo>
                    <a:pt x="471" y="334"/>
                    <a:pt x="479" y="323"/>
                    <a:pt x="468" y="330"/>
                  </a:cubicBezTo>
                  <a:cubicBezTo>
                    <a:pt x="474" y="329"/>
                    <a:pt x="474" y="329"/>
                    <a:pt x="474" y="329"/>
                  </a:cubicBezTo>
                  <a:cubicBezTo>
                    <a:pt x="467" y="334"/>
                    <a:pt x="464" y="335"/>
                    <a:pt x="460" y="336"/>
                  </a:cubicBezTo>
                  <a:cubicBezTo>
                    <a:pt x="467" y="336"/>
                    <a:pt x="467" y="336"/>
                    <a:pt x="467" y="336"/>
                  </a:cubicBezTo>
                  <a:cubicBezTo>
                    <a:pt x="464" y="338"/>
                    <a:pt x="458" y="343"/>
                    <a:pt x="456" y="342"/>
                  </a:cubicBezTo>
                  <a:cubicBezTo>
                    <a:pt x="456" y="343"/>
                    <a:pt x="456" y="344"/>
                    <a:pt x="456" y="344"/>
                  </a:cubicBezTo>
                  <a:cubicBezTo>
                    <a:pt x="455" y="344"/>
                    <a:pt x="453" y="345"/>
                    <a:pt x="449" y="348"/>
                  </a:cubicBezTo>
                  <a:cubicBezTo>
                    <a:pt x="452" y="347"/>
                    <a:pt x="453" y="345"/>
                    <a:pt x="454" y="346"/>
                  </a:cubicBezTo>
                  <a:cubicBezTo>
                    <a:pt x="437" y="357"/>
                    <a:pt x="453" y="352"/>
                    <a:pt x="442" y="359"/>
                  </a:cubicBezTo>
                  <a:cubicBezTo>
                    <a:pt x="445" y="359"/>
                    <a:pt x="442" y="361"/>
                    <a:pt x="439" y="364"/>
                  </a:cubicBezTo>
                  <a:cubicBezTo>
                    <a:pt x="436" y="359"/>
                    <a:pt x="416" y="372"/>
                    <a:pt x="409" y="374"/>
                  </a:cubicBezTo>
                  <a:cubicBezTo>
                    <a:pt x="409" y="374"/>
                    <a:pt x="409" y="374"/>
                    <a:pt x="409" y="374"/>
                  </a:cubicBezTo>
                  <a:cubicBezTo>
                    <a:pt x="394" y="381"/>
                    <a:pt x="394" y="381"/>
                    <a:pt x="394" y="381"/>
                  </a:cubicBezTo>
                  <a:cubicBezTo>
                    <a:pt x="397" y="380"/>
                    <a:pt x="395" y="383"/>
                    <a:pt x="392" y="387"/>
                  </a:cubicBezTo>
                  <a:cubicBezTo>
                    <a:pt x="392" y="386"/>
                    <a:pt x="392" y="386"/>
                    <a:pt x="392" y="386"/>
                  </a:cubicBezTo>
                  <a:cubicBezTo>
                    <a:pt x="388" y="390"/>
                    <a:pt x="401" y="388"/>
                    <a:pt x="387" y="396"/>
                  </a:cubicBezTo>
                  <a:cubicBezTo>
                    <a:pt x="380" y="399"/>
                    <a:pt x="380" y="399"/>
                    <a:pt x="380" y="399"/>
                  </a:cubicBezTo>
                  <a:cubicBezTo>
                    <a:pt x="381" y="398"/>
                    <a:pt x="381" y="400"/>
                    <a:pt x="380" y="401"/>
                  </a:cubicBezTo>
                  <a:cubicBezTo>
                    <a:pt x="372" y="405"/>
                    <a:pt x="372" y="405"/>
                    <a:pt x="372" y="405"/>
                  </a:cubicBezTo>
                  <a:cubicBezTo>
                    <a:pt x="366" y="417"/>
                    <a:pt x="351" y="417"/>
                    <a:pt x="341" y="429"/>
                  </a:cubicBezTo>
                  <a:cubicBezTo>
                    <a:pt x="344" y="426"/>
                    <a:pt x="350" y="422"/>
                    <a:pt x="348" y="425"/>
                  </a:cubicBezTo>
                  <a:cubicBezTo>
                    <a:pt x="347" y="427"/>
                    <a:pt x="343" y="430"/>
                    <a:pt x="340" y="430"/>
                  </a:cubicBezTo>
                  <a:cubicBezTo>
                    <a:pt x="341" y="431"/>
                    <a:pt x="341" y="431"/>
                    <a:pt x="341" y="431"/>
                  </a:cubicBezTo>
                  <a:cubicBezTo>
                    <a:pt x="316" y="446"/>
                    <a:pt x="316" y="446"/>
                    <a:pt x="316" y="446"/>
                  </a:cubicBezTo>
                  <a:cubicBezTo>
                    <a:pt x="319" y="446"/>
                    <a:pt x="332" y="436"/>
                    <a:pt x="328" y="442"/>
                  </a:cubicBezTo>
                  <a:cubicBezTo>
                    <a:pt x="326" y="447"/>
                    <a:pt x="318" y="450"/>
                    <a:pt x="314" y="453"/>
                  </a:cubicBezTo>
                  <a:cubicBezTo>
                    <a:pt x="313" y="452"/>
                    <a:pt x="320" y="444"/>
                    <a:pt x="312" y="450"/>
                  </a:cubicBezTo>
                  <a:cubicBezTo>
                    <a:pt x="312" y="451"/>
                    <a:pt x="306" y="459"/>
                    <a:pt x="310" y="457"/>
                  </a:cubicBezTo>
                  <a:cubicBezTo>
                    <a:pt x="301" y="462"/>
                    <a:pt x="289" y="471"/>
                    <a:pt x="281" y="474"/>
                  </a:cubicBezTo>
                  <a:cubicBezTo>
                    <a:pt x="279" y="477"/>
                    <a:pt x="283" y="474"/>
                    <a:pt x="284" y="474"/>
                  </a:cubicBezTo>
                  <a:cubicBezTo>
                    <a:pt x="284" y="473"/>
                    <a:pt x="284" y="473"/>
                    <a:pt x="284" y="473"/>
                  </a:cubicBezTo>
                  <a:cubicBezTo>
                    <a:pt x="289" y="469"/>
                    <a:pt x="288" y="475"/>
                    <a:pt x="296" y="466"/>
                  </a:cubicBezTo>
                  <a:cubicBezTo>
                    <a:pt x="300" y="469"/>
                    <a:pt x="284" y="478"/>
                    <a:pt x="276" y="486"/>
                  </a:cubicBezTo>
                  <a:cubicBezTo>
                    <a:pt x="291" y="478"/>
                    <a:pt x="291" y="478"/>
                    <a:pt x="291" y="478"/>
                  </a:cubicBezTo>
                  <a:cubicBezTo>
                    <a:pt x="275" y="501"/>
                    <a:pt x="242" y="521"/>
                    <a:pt x="223" y="540"/>
                  </a:cubicBezTo>
                  <a:cubicBezTo>
                    <a:pt x="227" y="533"/>
                    <a:pt x="233" y="530"/>
                    <a:pt x="230" y="527"/>
                  </a:cubicBezTo>
                  <a:cubicBezTo>
                    <a:pt x="216" y="538"/>
                    <a:pt x="218" y="537"/>
                    <a:pt x="206" y="548"/>
                  </a:cubicBezTo>
                  <a:cubicBezTo>
                    <a:pt x="207" y="548"/>
                    <a:pt x="207" y="548"/>
                    <a:pt x="207" y="548"/>
                  </a:cubicBezTo>
                  <a:cubicBezTo>
                    <a:pt x="202" y="555"/>
                    <a:pt x="191" y="561"/>
                    <a:pt x="189" y="568"/>
                  </a:cubicBezTo>
                  <a:cubicBezTo>
                    <a:pt x="194" y="567"/>
                    <a:pt x="197" y="557"/>
                    <a:pt x="200" y="560"/>
                  </a:cubicBezTo>
                  <a:cubicBezTo>
                    <a:pt x="185" y="576"/>
                    <a:pt x="185" y="576"/>
                    <a:pt x="185" y="576"/>
                  </a:cubicBezTo>
                  <a:cubicBezTo>
                    <a:pt x="192" y="573"/>
                    <a:pt x="200" y="560"/>
                    <a:pt x="206" y="555"/>
                  </a:cubicBezTo>
                  <a:cubicBezTo>
                    <a:pt x="210" y="551"/>
                    <a:pt x="197" y="563"/>
                    <a:pt x="197" y="559"/>
                  </a:cubicBezTo>
                  <a:cubicBezTo>
                    <a:pt x="212" y="545"/>
                    <a:pt x="217" y="544"/>
                    <a:pt x="227" y="540"/>
                  </a:cubicBezTo>
                  <a:cubicBezTo>
                    <a:pt x="233" y="538"/>
                    <a:pt x="223" y="548"/>
                    <a:pt x="220" y="551"/>
                  </a:cubicBezTo>
                  <a:cubicBezTo>
                    <a:pt x="208" y="556"/>
                    <a:pt x="193" y="568"/>
                    <a:pt x="181" y="584"/>
                  </a:cubicBezTo>
                  <a:cubicBezTo>
                    <a:pt x="176" y="594"/>
                    <a:pt x="176" y="594"/>
                    <a:pt x="176" y="594"/>
                  </a:cubicBezTo>
                  <a:cubicBezTo>
                    <a:pt x="168" y="600"/>
                    <a:pt x="166" y="592"/>
                    <a:pt x="154" y="606"/>
                  </a:cubicBezTo>
                  <a:cubicBezTo>
                    <a:pt x="160" y="604"/>
                    <a:pt x="160" y="604"/>
                    <a:pt x="160" y="604"/>
                  </a:cubicBezTo>
                  <a:cubicBezTo>
                    <a:pt x="158" y="607"/>
                    <a:pt x="156" y="609"/>
                    <a:pt x="155" y="611"/>
                  </a:cubicBezTo>
                  <a:cubicBezTo>
                    <a:pt x="162" y="606"/>
                    <a:pt x="169" y="602"/>
                    <a:pt x="175" y="598"/>
                  </a:cubicBezTo>
                  <a:cubicBezTo>
                    <a:pt x="172" y="609"/>
                    <a:pt x="153" y="618"/>
                    <a:pt x="143" y="628"/>
                  </a:cubicBezTo>
                  <a:cubicBezTo>
                    <a:pt x="144" y="628"/>
                    <a:pt x="148" y="624"/>
                    <a:pt x="150" y="624"/>
                  </a:cubicBezTo>
                  <a:cubicBezTo>
                    <a:pt x="136" y="642"/>
                    <a:pt x="117" y="656"/>
                    <a:pt x="105" y="669"/>
                  </a:cubicBezTo>
                  <a:cubicBezTo>
                    <a:pt x="103" y="676"/>
                    <a:pt x="115" y="658"/>
                    <a:pt x="116" y="663"/>
                  </a:cubicBezTo>
                  <a:cubicBezTo>
                    <a:pt x="109" y="669"/>
                    <a:pt x="105" y="679"/>
                    <a:pt x="101" y="679"/>
                  </a:cubicBezTo>
                  <a:cubicBezTo>
                    <a:pt x="107" y="679"/>
                    <a:pt x="89" y="696"/>
                    <a:pt x="103" y="685"/>
                  </a:cubicBezTo>
                  <a:cubicBezTo>
                    <a:pt x="85" y="712"/>
                    <a:pt x="61" y="738"/>
                    <a:pt x="41" y="764"/>
                  </a:cubicBezTo>
                  <a:cubicBezTo>
                    <a:pt x="43" y="764"/>
                    <a:pt x="44" y="764"/>
                    <a:pt x="44" y="766"/>
                  </a:cubicBezTo>
                  <a:cubicBezTo>
                    <a:pt x="50" y="757"/>
                    <a:pt x="60" y="744"/>
                    <a:pt x="66" y="741"/>
                  </a:cubicBezTo>
                  <a:cubicBezTo>
                    <a:pt x="64" y="748"/>
                    <a:pt x="54" y="753"/>
                    <a:pt x="54" y="756"/>
                  </a:cubicBezTo>
                  <a:cubicBezTo>
                    <a:pt x="57" y="753"/>
                    <a:pt x="61" y="747"/>
                    <a:pt x="63" y="748"/>
                  </a:cubicBezTo>
                  <a:cubicBezTo>
                    <a:pt x="60" y="757"/>
                    <a:pt x="54" y="760"/>
                    <a:pt x="50" y="765"/>
                  </a:cubicBezTo>
                  <a:cubicBezTo>
                    <a:pt x="51" y="762"/>
                    <a:pt x="51" y="762"/>
                    <a:pt x="51" y="762"/>
                  </a:cubicBezTo>
                  <a:cubicBezTo>
                    <a:pt x="37" y="777"/>
                    <a:pt x="38" y="767"/>
                    <a:pt x="27" y="786"/>
                  </a:cubicBezTo>
                  <a:cubicBezTo>
                    <a:pt x="26" y="795"/>
                    <a:pt x="29" y="787"/>
                    <a:pt x="32" y="789"/>
                  </a:cubicBezTo>
                  <a:cubicBezTo>
                    <a:pt x="28" y="793"/>
                    <a:pt x="23" y="809"/>
                    <a:pt x="17" y="812"/>
                  </a:cubicBezTo>
                  <a:cubicBezTo>
                    <a:pt x="24" y="800"/>
                    <a:pt x="24" y="800"/>
                    <a:pt x="24" y="800"/>
                  </a:cubicBezTo>
                  <a:cubicBezTo>
                    <a:pt x="18" y="808"/>
                    <a:pt x="14" y="816"/>
                    <a:pt x="10" y="821"/>
                  </a:cubicBezTo>
                  <a:cubicBezTo>
                    <a:pt x="11" y="820"/>
                    <a:pt x="12" y="820"/>
                    <a:pt x="13" y="819"/>
                  </a:cubicBezTo>
                  <a:cubicBezTo>
                    <a:pt x="8" y="825"/>
                    <a:pt x="4" y="833"/>
                    <a:pt x="0" y="835"/>
                  </a:cubicBezTo>
                  <a:cubicBezTo>
                    <a:pt x="2" y="839"/>
                    <a:pt x="2" y="839"/>
                    <a:pt x="2" y="839"/>
                  </a:cubicBezTo>
                  <a:cubicBezTo>
                    <a:pt x="3" y="834"/>
                    <a:pt x="9" y="822"/>
                    <a:pt x="12" y="822"/>
                  </a:cubicBezTo>
                  <a:cubicBezTo>
                    <a:pt x="14" y="824"/>
                    <a:pt x="6" y="835"/>
                    <a:pt x="3" y="840"/>
                  </a:cubicBezTo>
                  <a:cubicBezTo>
                    <a:pt x="17" y="818"/>
                    <a:pt x="22" y="821"/>
                    <a:pt x="31" y="801"/>
                  </a:cubicBezTo>
                  <a:cubicBezTo>
                    <a:pt x="28" y="803"/>
                    <a:pt x="28" y="803"/>
                    <a:pt x="28" y="803"/>
                  </a:cubicBezTo>
                  <a:cubicBezTo>
                    <a:pt x="33" y="790"/>
                    <a:pt x="43" y="781"/>
                    <a:pt x="50" y="771"/>
                  </a:cubicBezTo>
                  <a:cubicBezTo>
                    <a:pt x="49" y="774"/>
                    <a:pt x="49" y="775"/>
                    <a:pt x="51" y="774"/>
                  </a:cubicBezTo>
                  <a:cubicBezTo>
                    <a:pt x="63" y="751"/>
                    <a:pt x="79" y="730"/>
                    <a:pt x="95" y="705"/>
                  </a:cubicBezTo>
                  <a:cubicBezTo>
                    <a:pt x="104" y="700"/>
                    <a:pt x="104" y="700"/>
                    <a:pt x="104" y="700"/>
                  </a:cubicBezTo>
                  <a:cubicBezTo>
                    <a:pt x="102" y="698"/>
                    <a:pt x="102" y="698"/>
                    <a:pt x="102" y="698"/>
                  </a:cubicBezTo>
                  <a:cubicBezTo>
                    <a:pt x="110" y="686"/>
                    <a:pt x="107" y="698"/>
                    <a:pt x="112" y="690"/>
                  </a:cubicBezTo>
                  <a:cubicBezTo>
                    <a:pt x="110" y="693"/>
                    <a:pt x="110" y="692"/>
                    <a:pt x="109" y="693"/>
                  </a:cubicBezTo>
                  <a:cubicBezTo>
                    <a:pt x="122" y="681"/>
                    <a:pt x="113" y="684"/>
                    <a:pt x="119" y="677"/>
                  </a:cubicBezTo>
                  <a:cubicBezTo>
                    <a:pt x="114" y="678"/>
                    <a:pt x="107" y="691"/>
                    <a:pt x="107" y="685"/>
                  </a:cubicBezTo>
                  <a:cubicBezTo>
                    <a:pt x="120" y="673"/>
                    <a:pt x="135" y="652"/>
                    <a:pt x="142" y="654"/>
                  </a:cubicBezTo>
                  <a:cubicBezTo>
                    <a:pt x="160" y="628"/>
                    <a:pt x="189" y="602"/>
                    <a:pt x="207" y="583"/>
                  </a:cubicBezTo>
                  <a:cubicBezTo>
                    <a:pt x="209" y="580"/>
                    <a:pt x="205" y="584"/>
                    <a:pt x="206" y="583"/>
                  </a:cubicBezTo>
                  <a:cubicBezTo>
                    <a:pt x="215" y="578"/>
                    <a:pt x="228" y="556"/>
                    <a:pt x="231" y="558"/>
                  </a:cubicBezTo>
                  <a:cubicBezTo>
                    <a:pt x="234" y="554"/>
                    <a:pt x="233" y="551"/>
                    <a:pt x="234" y="549"/>
                  </a:cubicBezTo>
                  <a:cubicBezTo>
                    <a:pt x="240" y="546"/>
                    <a:pt x="246" y="541"/>
                    <a:pt x="252" y="535"/>
                  </a:cubicBezTo>
                  <a:cubicBezTo>
                    <a:pt x="247" y="539"/>
                    <a:pt x="247" y="539"/>
                    <a:pt x="247" y="539"/>
                  </a:cubicBezTo>
                  <a:cubicBezTo>
                    <a:pt x="248" y="538"/>
                    <a:pt x="248" y="538"/>
                    <a:pt x="248" y="538"/>
                  </a:cubicBezTo>
                  <a:cubicBezTo>
                    <a:pt x="255" y="533"/>
                    <a:pt x="255" y="533"/>
                    <a:pt x="255" y="533"/>
                  </a:cubicBezTo>
                  <a:cubicBezTo>
                    <a:pt x="255" y="533"/>
                    <a:pt x="255" y="533"/>
                    <a:pt x="255" y="533"/>
                  </a:cubicBezTo>
                  <a:cubicBezTo>
                    <a:pt x="271" y="519"/>
                    <a:pt x="288" y="502"/>
                    <a:pt x="305" y="492"/>
                  </a:cubicBezTo>
                  <a:cubicBezTo>
                    <a:pt x="296" y="498"/>
                    <a:pt x="305" y="487"/>
                    <a:pt x="300" y="490"/>
                  </a:cubicBezTo>
                  <a:cubicBezTo>
                    <a:pt x="311" y="487"/>
                    <a:pt x="329" y="472"/>
                    <a:pt x="343" y="460"/>
                  </a:cubicBezTo>
                  <a:cubicBezTo>
                    <a:pt x="342" y="459"/>
                    <a:pt x="343" y="457"/>
                    <a:pt x="340" y="458"/>
                  </a:cubicBezTo>
                  <a:cubicBezTo>
                    <a:pt x="350" y="453"/>
                    <a:pt x="350" y="453"/>
                    <a:pt x="350" y="453"/>
                  </a:cubicBezTo>
                  <a:cubicBezTo>
                    <a:pt x="348" y="453"/>
                    <a:pt x="348" y="453"/>
                    <a:pt x="348" y="453"/>
                  </a:cubicBezTo>
                  <a:cubicBezTo>
                    <a:pt x="363" y="440"/>
                    <a:pt x="384" y="431"/>
                    <a:pt x="393" y="421"/>
                  </a:cubicBezTo>
                  <a:cubicBezTo>
                    <a:pt x="386" y="426"/>
                    <a:pt x="385" y="425"/>
                    <a:pt x="383" y="424"/>
                  </a:cubicBezTo>
                  <a:cubicBezTo>
                    <a:pt x="395" y="415"/>
                    <a:pt x="405" y="407"/>
                    <a:pt x="420" y="399"/>
                  </a:cubicBezTo>
                  <a:cubicBezTo>
                    <a:pt x="419" y="399"/>
                    <a:pt x="418" y="399"/>
                    <a:pt x="418" y="399"/>
                  </a:cubicBezTo>
                  <a:cubicBezTo>
                    <a:pt x="421" y="396"/>
                    <a:pt x="426" y="394"/>
                    <a:pt x="430" y="392"/>
                  </a:cubicBezTo>
                  <a:cubicBezTo>
                    <a:pt x="429" y="389"/>
                    <a:pt x="429" y="389"/>
                    <a:pt x="429" y="389"/>
                  </a:cubicBezTo>
                  <a:cubicBezTo>
                    <a:pt x="436" y="385"/>
                    <a:pt x="445" y="378"/>
                    <a:pt x="454" y="374"/>
                  </a:cubicBezTo>
                  <a:cubicBezTo>
                    <a:pt x="456" y="369"/>
                    <a:pt x="476" y="363"/>
                    <a:pt x="485" y="355"/>
                  </a:cubicBezTo>
                  <a:cubicBezTo>
                    <a:pt x="489" y="353"/>
                    <a:pt x="475" y="358"/>
                    <a:pt x="485" y="351"/>
                  </a:cubicBezTo>
                  <a:cubicBezTo>
                    <a:pt x="490" y="355"/>
                    <a:pt x="499" y="342"/>
                    <a:pt x="503" y="347"/>
                  </a:cubicBezTo>
                  <a:cubicBezTo>
                    <a:pt x="511" y="339"/>
                    <a:pt x="511" y="339"/>
                    <a:pt x="511" y="339"/>
                  </a:cubicBezTo>
                  <a:cubicBezTo>
                    <a:pt x="515" y="341"/>
                    <a:pt x="515" y="341"/>
                    <a:pt x="515" y="341"/>
                  </a:cubicBezTo>
                  <a:cubicBezTo>
                    <a:pt x="519" y="331"/>
                    <a:pt x="528" y="335"/>
                    <a:pt x="539" y="326"/>
                  </a:cubicBezTo>
                  <a:cubicBezTo>
                    <a:pt x="538" y="326"/>
                    <a:pt x="536" y="327"/>
                    <a:pt x="537" y="326"/>
                  </a:cubicBezTo>
                  <a:cubicBezTo>
                    <a:pt x="541" y="324"/>
                    <a:pt x="550" y="319"/>
                    <a:pt x="544" y="325"/>
                  </a:cubicBezTo>
                  <a:cubicBezTo>
                    <a:pt x="550" y="321"/>
                    <a:pt x="572" y="309"/>
                    <a:pt x="561" y="312"/>
                  </a:cubicBezTo>
                  <a:cubicBezTo>
                    <a:pt x="562" y="313"/>
                    <a:pt x="553" y="317"/>
                    <a:pt x="549" y="319"/>
                  </a:cubicBezTo>
                  <a:cubicBezTo>
                    <a:pt x="548" y="316"/>
                    <a:pt x="558" y="312"/>
                    <a:pt x="558" y="308"/>
                  </a:cubicBezTo>
                  <a:cubicBezTo>
                    <a:pt x="559" y="308"/>
                    <a:pt x="560" y="307"/>
                    <a:pt x="562" y="307"/>
                  </a:cubicBezTo>
                  <a:cubicBezTo>
                    <a:pt x="562" y="305"/>
                    <a:pt x="562" y="305"/>
                    <a:pt x="562" y="305"/>
                  </a:cubicBezTo>
                  <a:cubicBezTo>
                    <a:pt x="575" y="300"/>
                    <a:pt x="586" y="291"/>
                    <a:pt x="597" y="290"/>
                  </a:cubicBezTo>
                  <a:cubicBezTo>
                    <a:pt x="597" y="289"/>
                    <a:pt x="599" y="287"/>
                    <a:pt x="603" y="285"/>
                  </a:cubicBezTo>
                  <a:cubicBezTo>
                    <a:pt x="605" y="288"/>
                    <a:pt x="605" y="288"/>
                    <a:pt x="605" y="288"/>
                  </a:cubicBezTo>
                  <a:cubicBezTo>
                    <a:pt x="618" y="280"/>
                    <a:pt x="618" y="280"/>
                    <a:pt x="618" y="280"/>
                  </a:cubicBezTo>
                  <a:cubicBezTo>
                    <a:pt x="609" y="279"/>
                    <a:pt x="609" y="279"/>
                    <a:pt x="609" y="279"/>
                  </a:cubicBezTo>
                  <a:cubicBezTo>
                    <a:pt x="623" y="271"/>
                    <a:pt x="635" y="270"/>
                    <a:pt x="647" y="264"/>
                  </a:cubicBezTo>
                  <a:cubicBezTo>
                    <a:pt x="647" y="258"/>
                    <a:pt x="671" y="254"/>
                    <a:pt x="679" y="244"/>
                  </a:cubicBezTo>
                  <a:cubicBezTo>
                    <a:pt x="669" y="248"/>
                    <a:pt x="669" y="248"/>
                    <a:pt x="669" y="248"/>
                  </a:cubicBezTo>
                  <a:cubicBezTo>
                    <a:pt x="689" y="238"/>
                    <a:pt x="690" y="234"/>
                    <a:pt x="709" y="226"/>
                  </a:cubicBezTo>
                  <a:cubicBezTo>
                    <a:pt x="695" y="236"/>
                    <a:pt x="694" y="235"/>
                    <a:pt x="674" y="251"/>
                  </a:cubicBezTo>
                  <a:cubicBezTo>
                    <a:pt x="695" y="237"/>
                    <a:pt x="714" y="233"/>
                    <a:pt x="734" y="220"/>
                  </a:cubicBezTo>
                  <a:cubicBezTo>
                    <a:pt x="732" y="219"/>
                    <a:pt x="726" y="221"/>
                    <a:pt x="731" y="217"/>
                  </a:cubicBezTo>
                  <a:cubicBezTo>
                    <a:pt x="736" y="218"/>
                    <a:pt x="750" y="208"/>
                    <a:pt x="749" y="212"/>
                  </a:cubicBezTo>
                  <a:cubicBezTo>
                    <a:pt x="755" y="208"/>
                    <a:pt x="754" y="205"/>
                    <a:pt x="758" y="202"/>
                  </a:cubicBezTo>
                  <a:cubicBezTo>
                    <a:pt x="782" y="196"/>
                    <a:pt x="782" y="196"/>
                    <a:pt x="782" y="196"/>
                  </a:cubicBezTo>
                  <a:cubicBezTo>
                    <a:pt x="781" y="195"/>
                    <a:pt x="781" y="195"/>
                    <a:pt x="781" y="195"/>
                  </a:cubicBezTo>
                  <a:cubicBezTo>
                    <a:pt x="815" y="171"/>
                    <a:pt x="853" y="168"/>
                    <a:pt x="890" y="149"/>
                  </a:cubicBezTo>
                  <a:cubicBezTo>
                    <a:pt x="889" y="148"/>
                    <a:pt x="889" y="148"/>
                    <a:pt x="889" y="148"/>
                  </a:cubicBezTo>
                  <a:cubicBezTo>
                    <a:pt x="899" y="146"/>
                    <a:pt x="899" y="146"/>
                    <a:pt x="899" y="146"/>
                  </a:cubicBezTo>
                  <a:cubicBezTo>
                    <a:pt x="891" y="148"/>
                    <a:pt x="902" y="143"/>
                    <a:pt x="902" y="141"/>
                  </a:cubicBezTo>
                  <a:cubicBezTo>
                    <a:pt x="928" y="135"/>
                    <a:pt x="928" y="135"/>
                    <a:pt x="928" y="135"/>
                  </a:cubicBezTo>
                  <a:cubicBezTo>
                    <a:pt x="928" y="133"/>
                    <a:pt x="925" y="130"/>
                    <a:pt x="919" y="134"/>
                  </a:cubicBezTo>
                  <a:close/>
                  <a:moveTo>
                    <a:pt x="603" y="284"/>
                  </a:moveTo>
                  <a:cubicBezTo>
                    <a:pt x="598" y="287"/>
                    <a:pt x="598" y="287"/>
                    <a:pt x="598" y="287"/>
                  </a:cubicBezTo>
                  <a:cubicBezTo>
                    <a:pt x="597" y="288"/>
                    <a:pt x="596" y="288"/>
                    <a:pt x="594" y="289"/>
                  </a:cubicBezTo>
                  <a:cubicBezTo>
                    <a:pt x="598" y="287"/>
                    <a:pt x="598" y="287"/>
                    <a:pt x="598" y="287"/>
                  </a:cubicBezTo>
                  <a:cubicBezTo>
                    <a:pt x="600" y="285"/>
                    <a:pt x="602" y="282"/>
                    <a:pt x="603" y="284"/>
                  </a:cubicBezTo>
                  <a:close/>
                  <a:moveTo>
                    <a:pt x="150" y="641"/>
                  </a:moveTo>
                  <a:cubicBezTo>
                    <a:pt x="147" y="642"/>
                    <a:pt x="153" y="638"/>
                    <a:pt x="154" y="636"/>
                  </a:cubicBezTo>
                  <a:cubicBezTo>
                    <a:pt x="147" y="643"/>
                    <a:pt x="147" y="643"/>
                    <a:pt x="147" y="643"/>
                  </a:cubicBezTo>
                  <a:cubicBezTo>
                    <a:pt x="147" y="645"/>
                    <a:pt x="149" y="642"/>
                    <a:pt x="150" y="641"/>
                  </a:cubicBezTo>
                  <a:close/>
                  <a:moveTo>
                    <a:pt x="592" y="265"/>
                  </a:moveTo>
                  <a:cubicBezTo>
                    <a:pt x="594" y="261"/>
                    <a:pt x="594" y="261"/>
                    <a:pt x="594" y="261"/>
                  </a:cubicBezTo>
                  <a:cubicBezTo>
                    <a:pt x="599" y="261"/>
                    <a:pt x="599" y="261"/>
                    <a:pt x="599" y="261"/>
                  </a:cubicBezTo>
                  <a:lnTo>
                    <a:pt x="592" y="265"/>
                  </a:lnTo>
                  <a:close/>
                  <a:moveTo>
                    <a:pt x="671" y="222"/>
                  </a:moveTo>
                  <a:cubicBezTo>
                    <a:pt x="663" y="225"/>
                    <a:pt x="663" y="225"/>
                    <a:pt x="663" y="225"/>
                  </a:cubicBezTo>
                  <a:cubicBezTo>
                    <a:pt x="663" y="224"/>
                    <a:pt x="663" y="224"/>
                    <a:pt x="663" y="224"/>
                  </a:cubicBezTo>
                  <a:cubicBezTo>
                    <a:pt x="672" y="221"/>
                    <a:pt x="672" y="221"/>
                    <a:pt x="672" y="221"/>
                  </a:cubicBezTo>
                  <a:lnTo>
                    <a:pt x="671" y="222"/>
                  </a:lnTo>
                  <a:close/>
                  <a:moveTo>
                    <a:pt x="769" y="193"/>
                  </a:moveTo>
                  <a:cubicBezTo>
                    <a:pt x="767" y="194"/>
                    <a:pt x="767" y="194"/>
                    <a:pt x="767" y="194"/>
                  </a:cubicBezTo>
                  <a:cubicBezTo>
                    <a:pt x="769" y="193"/>
                    <a:pt x="769" y="193"/>
                    <a:pt x="769" y="193"/>
                  </a:cubicBezTo>
                  <a:cubicBezTo>
                    <a:pt x="776" y="192"/>
                    <a:pt x="776" y="187"/>
                    <a:pt x="783" y="188"/>
                  </a:cubicBezTo>
                  <a:cubicBezTo>
                    <a:pt x="778" y="194"/>
                    <a:pt x="773" y="193"/>
                    <a:pt x="769" y="193"/>
                  </a:cubicBezTo>
                  <a:close/>
                  <a:moveTo>
                    <a:pt x="629" y="265"/>
                  </a:moveTo>
                  <a:cubicBezTo>
                    <a:pt x="626" y="266"/>
                    <a:pt x="625" y="267"/>
                    <a:pt x="623" y="268"/>
                  </a:cubicBezTo>
                  <a:cubicBezTo>
                    <a:pt x="625" y="269"/>
                    <a:pt x="631" y="267"/>
                    <a:pt x="627" y="270"/>
                  </a:cubicBezTo>
                  <a:cubicBezTo>
                    <a:pt x="624" y="270"/>
                    <a:pt x="615" y="275"/>
                    <a:pt x="614" y="273"/>
                  </a:cubicBezTo>
                  <a:cubicBezTo>
                    <a:pt x="623" y="271"/>
                    <a:pt x="625" y="262"/>
                    <a:pt x="629" y="265"/>
                  </a:cubicBezTo>
                  <a:close/>
                  <a:moveTo>
                    <a:pt x="449" y="375"/>
                  </a:moveTo>
                  <a:cubicBezTo>
                    <a:pt x="451" y="374"/>
                    <a:pt x="451" y="374"/>
                    <a:pt x="451" y="374"/>
                  </a:cubicBezTo>
                  <a:cubicBezTo>
                    <a:pt x="443" y="377"/>
                    <a:pt x="443" y="377"/>
                    <a:pt x="443" y="377"/>
                  </a:cubicBezTo>
                  <a:lnTo>
                    <a:pt x="449" y="375"/>
                  </a:lnTo>
                  <a:close/>
                  <a:moveTo>
                    <a:pt x="417" y="396"/>
                  </a:moveTo>
                  <a:cubicBezTo>
                    <a:pt x="412" y="396"/>
                    <a:pt x="402" y="403"/>
                    <a:pt x="396" y="408"/>
                  </a:cubicBezTo>
                  <a:cubicBezTo>
                    <a:pt x="395" y="411"/>
                    <a:pt x="404" y="408"/>
                    <a:pt x="411" y="402"/>
                  </a:cubicBezTo>
                  <a:cubicBezTo>
                    <a:pt x="421" y="398"/>
                    <a:pt x="412" y="397"/>
                    <a:pt x="417" y="396"/>
                  </a:cubicBezTo>
                  <a:close/>
                  <a:moveTo>
                    <a:pt x="687" y="229"/>
                  </a:moveTo>
                  <a:cubicBezTo>
                    <a:pt x="684" y="228"/>
                    <a:pt x="684" y="228"/>
                    <a:pt x="684" y="228"/>
                  </a:cubicBezTo>
                  <a:cubicBezTo>
                    <a:pt x="686" y="227"/>
                    <a:pt x="686" y="227"/>
                    <a:pt x="686" y="227"/>
                  </a:cubicBezTo>
                  <a:cubicBezTo>
                    <a:pt x="678" y="230"/>
                    <a:pt x="678" y="230"/>
                    <a:pt x="678" y="230"/>
                  </a:cubicBezTo>
                  <a:cubicBezTo>
                    <a:pt x="687" y="222"/>
                    <a:pt x="697" y="223"/>
                    <a:pt x="702" y="221"/>
                  </a:cubicBezTo>
                  <a:cubicBezTo>
                    <a:pt x="698" y="223"/>
                    <a:pt x="683" y="225"/>
                    <a:pt x="687" y="229"/>
                  </a:cubicBezTo>
                  <a:close/>
                  <a:moveTo>
                    <a:pt x="351" y="444"/>
                  </a:moveTo>
                  <a:cubicBezTo>
                    <a:pt x="344" y="448"/>
                    <a:pt x="331" y="455"/>
                    <a:pt x="331" y="453"/>
                  </a:cubicBezTo>
                  <a:cubicBezTo>
                    <a:pt x="333" y="456"/>
                    <a:pt x="343" y="450"/>
                    <a:pt x="346" y="448"/>
                  </a:cubicBezTo>
                  <a:cubicBezTo>
                    <a:pt x="347" y="446"/>
                    <a:pt x="349" y="445"/>
                    <a:pt x="351" y="444"/>
                  </a:cubicBezTo>
                  <a:close/>
                  <a:moveTo>
                    <a:pt x="347" y="438"/>
                  </a:moveTo>
                  <a:cubicBezTo>
                    <a:pt x="357" y="432"/>
                    <a:pt x="359" y="433"/>
                    <a:pt x="369" y="430"/>
                  </a:cubicBezTo>
                  <a:cubicBezTo>
                    <a:pt x="360" y="439"/>
                    <a:pt x="355" y="437"/>
                    <a:pt x="355" y="434"/>
                  </a:cubicBezTo>
                  <a:cubicBezTo>
                    <a:pt x="347" y="438"/>
                    <a:pt x="350" y="439"/>
                    <a:pt x="347" y="442"/>
                  </a:cubicBezTo>
                  <a:lnTo>
                    <a:pt x="347" y="438"/>
                  </a:lnTo>
                  <a:close/>
                  <a:moveTo>
                    <a:pt x="363" y="439"/>
                  </a:moveTo>
                  <a:cubicBezTo>
                    <a:pt x="367" y="436"/>
                    <a:pt x="367" y="436"/>
                    <a:pt x="367" y="436"/>
                  </a:cubicBezTo>
                  <a:cubicBezTo>
                    <a:pt x="370" y="431"/>
                    <a:pt x="369" y="427"/>
                    <a:pt x="378" y="425"/>
                  </a:cubicBezTo>
                  <a:cubicBezTo>
                    <a:pt x="367" y="436"/>
                    <a:pt x="367" y="436"/>
                    <a:pt x="367" y="436"/>
                  </a:cubicBezTo>
                  <a:cubicBezTo>
                    <a:pt x="366" y="437"/>
                    <a:pt x="365" y="438"/>
                    <a:pt x="363" y="439"/>
                  </a:cubicBezTo>
                  <a:close/>
                  <a:moveTo>
                    <a:pt x="287" y="503"/>
                  </a:moveTo>
                  <a:cubicBezTo>
                    <a:pt x="292" y="500"/>
                    <a:pt x="292" y="500"/>
                    <a:pt x="292" y="500"/>
                  </a:cubicBezTo>
                  <a:cubicBezTo>
                    <a:pt x="288" y="503"/>
                    <a:pt x="287" y="503"/>
                    <a:pt x="287" y="503"/>
                  </a:cubicBezTo>
                  <a:cubicBezTo>
                    <a:pt x="283" y="504"/>
                    <a:pt x="283" y="504"/>
                    <a:pt x="283" y="504"/>
                  </a:cubicBezTo>
                  <a:cubicBezTo>
                    <a:pt x="290" y="496"/>
                    <a:pt x="287" y="501"/>
                    <a:pt x="287" y="503"/>
                  </a:cubicBezTo>
                  <a:close/>
                  <a:moveTo>
                    <a:pt x="344" y="453"/>
                  </a:moveTo>
                  <a:cubicBezTo>
                    <a:pt x="355" y="444"/>
                    <a:pt x="355" y="444"/>
                    <a:pt x="355" y="444"/>
                  </a:cubicBezTo>
                  <a:cubicBezTo>
                    <a:pt x="354" y="443"/>
                    <a:pt x="347" y="450"/>
                    <a:pt x="344" y="453"/>
                  </a:cubicBezTo>
                  <a:close/>
                  <a:moveTo>
                    <a:pt x="287" y="498"/>
                  </a:moveTo>
                  <a:cubicBezTo>
                    <a:pt x="292" y="494"/>
                    <a:pt x="303" y="483"/>
                    <a:pt x="301" y="485"/>
                  </a:cubicBezTo>
                  <a:cubicBezTo>
                    <a:pt x="302" y="487"/>
                    <a:pt x="291" y="496"/>
                    <a:pt x="287" y="498"/>
                  </a:cubicBezTo>
                  <a:close/>
                  <a:moveTo>
                    <a:pt x="77" y="723"/>
                  </a:moveTo>
                  <a:cubicBezTo>
                    <a:pt x="82" y="716"/>
                    <a:pt x="82" y="716"/>
                    <a:pt x="82" y="716"/>
                  </a:cubicBezTo>
                  <a:cubicBezTo>
                    <a:pt x="82" y="721"/>
                    <a:pt x="82" y="721"/>
                    <a:pt x="82" y="721"/>
                  </a:cubicBezTo>
                  <a:lnTo>
                    <a:pt x="77" y="723"/>
                  </a:lnTo>
                  <a:close/>
                  <a:moveTo>
                    <a:pt x="138" y="640"/>
                  </a:moveTo>
                  <a:cubicBezTo>
                    <a:pt x="138" y="642"/>
                    <a:pt x="138" y="642"/>
                    <a:pt x="138" y="642"/>
                  </a:cubicBezTo>
                  <a:cubicBezTo>
                    <a:pt x="135" y="646"/>
                    <a:pt x="135" y="646"/>
                    <a:pt x="135" y="646"/>
                  </a:cubicBezTo>
                  <a:lnTo>
                    <a:pt x="138" y="640"/>
                  </a:lnTo>
                  <a:close/>
                  <a:moveTo>
                    <a:pt x="203" y="569"/>
                  </a:moveTo>
                  <a:cubicBezTo>
                    <a:pt x="203" y="569"/>
                    <a:pt x="203" y="570"/>
                    <a:pt x="204" y="569"/>
                  </a:cubicBezTo>
                  <a:cubicBezTo>
                    <a:pt x="205" y="569"/>
                    <a:pt x="207" y="568"/>
                    <a:pt x="207" y="568"/>
                  </a:cubicBezTo>
                  <a:cubicBezTo>
                    <a:pt x="207" y="569"/>
                    <a:pt x="205" y="569"/>
                    <a:pt x="204" y="569"/>
                  </a:cubicBezTo>
                  <a:cubicBezTo>
                    <a:pt x="201" y="572"/>
                    <a:pt x="198" y="576"/>
                    <a:pt x="196" y="579"/>
                  </a:cubicBezTo>
                  <a:cubicBezTo>
                    <a:pt x="198" y="578"/>
                    <a:pt x="202" y="574"/>
                    <a:pt x="204" y="573"/>
                  </a:cubicBezTo>
                  <a:cubicBezTo>
                    <a:pt x="201" y="582"/>
                    <a:pt x="180" y="589"/>
                    <a:pt x="191" y="591"/>
                  </a:cubicBezTo>
                  <a:cubicBezTo>
                    <a:pt x="187" y="593"/>
                    <a:pt x="177" y="601"/>
                    <a:pt x="179" y="597"/>
                  </a:cubicBezTo>
                  <a:cubicBezTo>
                    <a:pt x="186" y="590"/>
                    <a:pt x="199" y="575"/>
                    <a:pt x="203" y="569"/>
                  </a:cubicBezTo>
                  <a:cubicBezTo>
                    <a:pt x="202" y="568"/>
                    <a:pt x="203" y="567"/>
                    <a:pt x="204" y="566"/>
                  </a:cubicBezTo>
                  <a:cubicBezTo>
                    <a:pt x="204" y="566"/>
                    <a:pt x="203" y="567"/>
                    <a:pt x="203" y="569"/>
                  </a:cubicBezTo>
                  <a:close/>
                  <a:moveTo>
                    <a:pt x="295" y="478"/>
                  </a:moveTo>
                  <a:cubicBezTo>
                    <a:pt x="298" y="476"/>
                    <a:pt x="299" y="475"/>
                    <a:pt x="300" y="475"/>
                  </a:cubicBezTo>
                  <a:cubicBezTo>
                    <a:pt x="303" y="474"/>
                    <a:pt x="305" y="473"/>
                    <a:pt x="305" y="474"/>
                  </a:cubicBezTo>
                  <a:cubicBezTo>
                    <a:pt x="299" y="478"/>
                    <a:pt x="302" y="475"/>
                    <a:pt x="300" y="475"/>
                  </a:cubicBezTo>
                  <a:cubicBezTo>
                    <a:pt x="298" y="476"/>
                    <a:pt x="297" y="477"/>
                    <a:pt x="295" y="478"/>
                  </a:cubicBezTo>
                  <a:close/>
                  <a:moveTo>
                    <a:pt x="312" y="463"/>
                  </a:moveTo>
                  <a:cubicBezTo>
                    <a:pt x="302" y="469"/>
                    <a:pt x="302" y="469"/>
                    <a:pt x="302" y="469"/>
                  </a:cubicBezTo>
                  <a:cubicBezTo>
                    <a:pt x="308" y="467"/>
                    <a:pt x="308" y="467"/>
                    <a:pt x="308" y="467"/>
                  </a:cubicBezTo>
                  <a:cubicBezTo>
                    <a:pt x="292" y="476"/>
                    <a:pt x="292" y="476"/>
                    <a:pt x="292" y="476"/>
                  </a:cubicBezTo>
                  <a:cubicBezTo>
                    <a:pt x="298" y="468"/>
                    <a:pt x="309" y="462"/>
                    <a:pt x="312" y="463"/>
                  </a:cubicBezTo>
                  <a:close/>
                  <a:moveTo>
                    <a:pt x="314" y="459"/>
                  </a:moveTo>
                  <a:cubicBezTo>
                    <a:pt x="317" y="459"/>
                    <a:pt x="317" y="459"/>
                    <a:pt x="317" y="459"/>
                  </a:cubicBezTo>
                  <a:cubicBezTo>
                    <a:pt x="313" y="460"/>
                    <a:pt x="313" y="460"/>
                    <a:pt x="313" y="460"/>
                  </a:cubicBezTo>
                  <a:cubicBezTo>
                    <a:pt x="314" y="459"/>
                    <a:pt x="314" y="459"/>
                    <a:pt x="314" y="459"/>
                  </a:cubicBezTo>
                  <a:cubicBezTo>
                    <a:pt x="313" y="459"/>
                    <a:pt x="313" y="459"/>
                    <a:pt x="313" y="459"/>
                  </a:cubicBezTo>
                  <a:cubicBezTo>
                    <a:pt x="329" y="447"/>
                    <a:pt x="329" y="447"/>
                    <a:pt x="329" y="447"/>
                  </a:cubicBezTo>
                  <a:lnTo>
                    <a:pt x="314" y="459"/>
                  </a:lnTo>
                  <a:close/>
                  <a:moveTo>
                    <a:pt x="480" y="341"/>
                  </a:moveTo>
                  <a:cubicBezTo>
                    <a:pt x="482" y="330"/>
                    <a:pt x="463" y="346"/>
                    <a:pt x="457" y="345"/>
                  </a:cubicBezTo>
                  <a:cubicBezTo>
                    <a:pt x="458" y="348"/>
                    <a:pt x="454" y="355"/>
                    <a:pt x="470" y="344"/>
                  </a:cubicBezTo>
                  <a:cubicBezTo>
                    <a:pt x="458" y="356"/>
                    <a:pt x="459" y="346"/>
                    <a:pt x="454" y="357"/>
                  </a:cubicBezTo>
                  <a:cubicBezTo>
                    <a:pt x="460" y="352"/>
                    <a:pt x="469" y="348"/>
                    <a:pt x="471" y="348"/>
                  </a:cubicBezTo>
                  <a:cubicBezTo>
                    <a:pt x="463" y="353"/>
                    <a:pt x="463" y="353"/>
                    <a:pt x="463" y="353"/>
                  </a:cubicBezTo>
                  <a:cubicBezTo>
                    <a:pt x="470" y="354"/>
                    <a:pt x="474" y="343"/>
                    <a:pt x="480" y="341"/>
                  </a:cubicBezTo>
                  <a:close/>
                  <a:moveTo>
                    <a:pt x="566" y="285"/>
                  </a:moveTo>
                  <a:cubicBezTo>
                    <a:pt x="577" y="279"/>
                    <a:pt x="577" y="279"/>
                    <a:pt x="577" y="279"/>
                  </a:cubicBezTo>
                  <a:cubicBezTo>
                    <a:pt x="567" y="284"/>
                    <a:pt x="567" y="284"/>
                    <a:pt x="567" y="284"/>
                  </a:cubicBezTo>
                  <a:lnTo>
                    <a:pt x="566" y="285"/>
                  </a:lnTo>
                  <a:close/>
                  <a:moveTo>
                    <a:pt x="841" y="143"/>
                  </a:moveTo>
                  <a:cubicBezTo>
                    <a:pt x="839" y="142"/>
                    <a:pt x="853" y="132"/>
                    <a:pt x="858" y="134"/>
                  </a:cubicBezTo>
                  <a:cubicBezTo>
                    <a:pt x="850" y="138"/>
                    <a:pt x="842" y="141"/>
                    <a:pt x="841" y="143"/>
                  </a:cubicBezTo>
                  <a:close/>
                  <a:moveTo>
                    <a:pt x="964" y="94"/>
                  </a:moveTo>
                  <a:cubicBezTo>
                    <a:pt x="951" y="97"/>
                    <a:pt x="951" y="97"/>
                    <a:pt x="951" y="97"/>
                  </a:cubicBezTo>
                  <a:cubicBezTo>
                    <a:pt x="952" y="93"/>
                    <a:pt x="962" y="93"/>
                    <a:pt x="968" y="90"/>
                  </a:cubicBezTo>
                  <a:cubicBezTo>
                    <a:pt x="971" y="91"/>
                    <a:pt x="966" y="92"/>
                    <a:pt x="964" y="94"/>
                  </a:cubicBezTo>
                  <a:close/>
                  <a:moveTo>
                    <a:pt x="1051" y="63"/>
                  </a:moveTo>
                  <a:cubicBezTo>
                    <a:pt x="1055" y="62"/>
                    <a:pt x="1055" y="62"/>
                    <a:pt x="1055" y="62"/>
                  </a:cubicBezTo>
                  <a:cubicBezTo>
                    <a:pt x="1049" y="60"/>
                    <a:pt x="1049" y="60"/>
                    <a:pt x="1049" y="60"/>
                  </a:cubicBezTo>
                  <a:lnTo>
                    <a:pt x="1051" y="63"/>
                  </a:lnTo>
                  <a:close/>
                  <a:moveTo>
                    <a:pt x="1043" y="60"/>
                  </a:moveTo>
                  <a:cubicBezTo>
                    <a:pt x="1045" y="57"/>
                    <a:pt x="1036" y="60"/>
                    <a:pt x="1034" y="61"/>
                  </a:cubicBezTo>
                  <a:lnTo>
                    <a:pt x="1043" y="60"/>
                  </a:lnTo>
                  <a:close/>
                  <a:moveTo>
                    <a:pt x="1121" y="31"/>
                  </a:moveTo>
                  <a:cubicBezTo>
                    <a:pt x="1115" y="33"/>
                    <a:pt x="1115" y="33"/>
                    <a:pt x="1115" y="33"/>
                  </a:cubicBezTo>
                  <a:cubicBezTo>
                    <a:pt x="1121" y="35"/>
                    <a:pt x="1121" y="35"/>
                    <a:pt x="1121" y="35"/>
                  </a:cubicBezTo>
                  <a:lnTo>
                    <a:pt x="1121" y="31"/>
                  </a:lnTo>
                  <a:close/>
                  <a:moveTo>
                    <a:pt x="1113" y="38"/>
                  </a:moveTo>
                  <a:cubicBezTo>
                    <a:pt x="1111" y="36"/>
                    <a:pt x="1111" y="33"/>
                    <a:pt x="1098" y="38"/>
                  </a:cubicBezTo>
                  <a:cubicBezTo>
                    <a:pt x="1098" y="41"/>
                    <a:pt x="1102" y="40"/>
                    <a:pt x="1098" y="44"/>
                  </a:cubicBezTo>
                  <a:cubicBezTo>
                    <a:pt x="1102" y="44"/>
                    <a:pt x="1106" y="42"/>
                    <a:pt x="1108" y="41"/>
                  </a:cubicBezTo>
                  <a:cubicBezTo>
                    <a:pt x="1105" y="41"/>
                    <a:pt x="1102" y="43"/>
                    <a:pt x="1100" y="42"/>
                  </a:cubicBezTo>
                  <a:cubicBezTo>
                    <a:pt x="1105" y="39"/>
                    <a:pt x="1110" y="38"/>
                    <a:pt x="1113" y="38"/>
                  </a:cubicBezTo>
                  <a:cubicBezTo>
                    <a:pt x="1114" y="39"/>
                    <a:pt x="1115" y="39"/>
                    <a:pt x="1117" y="39"/>
                  </a:cubicBezTo>
                  <a:cubicBezTo>
                    <a:pt x="1116" y="39"/>
                    <a:pt x="1115" y="38"/>
                    <a:pt x="1113" y="38"/>
                  </a:cubicBezTo>
                  <a:close/>
                  <a:moveTo>
                    <a:pt x="1067" y="56"/>
                  </a:moveTo>
                  <a:cubicBezTo>
                    <a:pt x="1066" y="56"/>
                    <a:pt x="1064" y="57"/>
                    <a:pt x="1064" y="58"/>
                  </a:cubicBezTo>
                  <a:cubicBezTo>
                    <a:pt x="1063" y="58"/>
                    <a:pt x="1063" y="58"/>
                    <a:pt x="1063" y="58"/>
                  </a:cubicBezTo>
                  <a:cubicBezTo>
                    <a:pt x="1064" y="56"/>
                    <a:pt x="1066" y="56"/>
                    <a:pt x="1067" y="56"/>
                  </a:cubicBezTo>
                  <a:cubicBezTo>
                    <a:pt x="1069" y="55"/>
                    <a:pt x="1071" y="54"/>
                    <a:pt x="1073" y="53"/>
                  </a:cubicBezTo>
                  <a:cubicBezTo>
                    <a:pt x="1074" y="50"/>
                    <a:pt x="1065" y="51"/>
                    <a:pt x="1062" y="51"/>
                  </a:cubicBezTo>
                  <a:cubicBezTo>
                    <a:pt x="1066" y="50"/>
                    <a:pt x="1071" y="51"/>
                    <a:pt x="1076" y="48"/>
                  </a:cubicBezTo>
                  <a:cubicBezTo>
                    <a:pt x="1075" y="48"/>
                    <a:pt x="1075" y="47"/>
                    <a:pt x="1072" y="48"/>
                  </a:cubicBezTo>
                  <a:cubicBezTo>
                    <a:pt x="1079" y="45"/>
                    <a:pt x="1079" y="45"/>
                    <a:pt x="1079" y="45"/>
                  </a:cubicBezTo>
                  <a:cubicBezTo>
                    <a:pt x="1089" y="45"/>
                    <a:pt x="1081" y="49"/>
                    <a:pt x="1073" y="53"/>
                  </a:cubicBezTo>
                  <a:cubicBezTo>
                    <a:pt x="1073" y="53"/>
                    <a:pt x="1073" y="54"/>
                    <a:pt x="1071" y="55"/>
                  </a:cubicBezTo>
                  <a:cubicBezTo>
                    <a:pt x="1070" y="56"/>
                    <a:pt x="1069" y="56"/>
                    <a:pt x="1067" y="56"/>
                  </a:cubicBezTo>
                  <a:close/>
                  <a:moveTo>
                    <a:pt x="1131" y="41"/>
                  </a:moveTo>
                  <a:cubicBezTo>
                    <a:pt x="1126" y="42"/>
                    <a:pt x="1126" y="42"/>
                    <a:pt x="1126" y="42"/>
                  </a:cubicBezTo>
                  <a:cubicBezTo>
                    <a:pt x="1124" y="42"/>
                    <a:pt x="1125" y="40"/>
                    <a:pt x="1124" y="40"/>
                  </a:cubicBezTo>
                  <a:cubicBezTo>
                    <a:pt x="1129" y="39"/>
                    <a:pt x="1136" y="38"/>
                    <a:pt x="1131" y="41"/>
                  </a:cubicBezTo>
                  <a:close/>
                  <a:moveTo>
                    <a:pt x="882" y="131"/>
                  </a:moveTo>
                  <a:cubicBezTo>
                    <a:pt x="884" y="129"/>
                    <a:pt x="877" y="129"/>
                    <a:pt x="871" y="132"/>
                  </a:cubicBezTo>
                  <a:cubicBezTo>
                    <a:pt x="873" y="128"/>
                    <a:pt x="873" y="128"/>
                    <a:pt x="873" y="128"/>
                  </a:cubicBezTo>
                  <a:cubicBezTo>
                    <a:pt x="874" y="130"/>
                    <a:pt x="886" y="124"/>
                    <a:pt x="887" y="124"/>
                  </a:cubicBezTo>
                  <a:cubicBezTo>
                    <a:pt x="891" y="126"/>
                    <a:pt x="886" y="127"/>
                    <a:pt x="882" y="131"/>
                  </a:cubicBezTo>
                  <a:close/>
                  <a:moveTo>
                    <a:pt x="605" y="265"/>
                  </a:moveTo>
                  <a:cubicBezTo>
                    <a:pt x="601" y="263"/>
                    <a:pt x="588" y="273"/>
                    <a:pt x="584" y="274"/>
                  </a:cubicBezTo>
                  <a:cubicBezTo>
                    <a:pt x="591" y="269"/>
                    <a:pt x="608" y="258"/>
                    <a:pt x="605" y="265"/>
                  </a:cubicBezTo>
                  <a:close/>
                  <a:moveTo>
                    <a:pt x="581" y="281"/>
                  </a:moveTo>
                  <a:cubicBezTo>
                    <a:pt x="577" y="284"/>
                    <a:pt x="576" y="285"/>
                    <a:pt x="575" y="283"/>
                  </a:cubicBezTo>
                  <a:cubicBezTo>
                    <a:pt x="573" y="283"/>
                    <a:pt x="570" y="286"/>
                    <a:pt x="568" y="286"/>
                  </a:cubicBezTo>
                  <a:cubicBezTo>
                    <a:pt x="575" y="280"/>
                    <a:pt x="576" y="283"/>
                    <a:pt x="581" y="281"/>
                  </a:cubicBezTo>
                  <a:cubicBezTo>
                    <a:pt x="582" y="281"/>
                    <a:pt x="583" y="280"/>
                    <a:pt x="585" y="279"/>
                  </a:cubicBezTo>
                  <a:cubicBezTo>
                    <a:pt x="583" y="280"/>
                    <a:pt x="582" y="281"/>
                    <a:pt x="581" y="281"/>
                  </a:cubicBezTo>
                  <a:close/>
                  <a:moveTo>
                    <a:pt x="739" y="197"/>
                  </a:moveTo>
                  <a:cubicBezTo>
                    <a:pt x="746" y="197"/>
                    <a:pt x="746" y="197"/>
                    <a:pt x="746" y="197"/>
                  </a:cubicBezTo>
                  <a:cubicBezTo>
                    <a:pt x="755" y="193"/>
                    <a:pt x="755" y="193"/>
                    <a:pt x="755" y="193"/>
                  </a:cubicBezTo>
                  <a:lnTo>
                    <a:pt x="739" y="197"/>
                  </a:lnTo>
                  <a:close/>
                  <a:moveTo>
                    <a:pt x="835" y="159"/>
                  </a:moveTo>
                  <a:cubicBezTo>
                    <a:pt x="833" y="158"/>
                    <a:pt x="843" y="153"/>
                    <a:pt x="846" y="153"/>
                  </a:cubicBezTo>
                  <a:cubicBezTo>
                    <a:pt x="844" y="151"/>
                    <a:pt x="838" y="154"/>
                    <a:pt x="832" y="157"/>
                  </a:cubicBezTo>
                  <a:cubicBezTo>
                    <a:pt x="831" y="157"/>
                    <a:pt x="830" y="157"/>
                    <a:pt x="829" y="158"/>
                  </a:cubicBezTo>
                  <a:cubicBezTo>
                    <a:pt x="832" y="157"/>
                    <a:pt x="832" y="157"/>
                    <a:pt x="832" y="157"/>
                  </a:cubicBezTo>
                  <a:cubicBezTo>
                    <a:pt x="834" y="156"/>
                    <a:pt x="834" y="158"/>
                    <a:pt x="834" y="159"/>
                  </a:cubicBezTo>
                  <a:cubicBezTo>
                    <a:pt x="832" y="161"/>
                    <a:pt x="832" y="161"/>
                    <a:pt x="832" y="161"/>
                  </a:cubicBezTo>
                  <a:cubicBezTo>
                    <a:pt x="839" y="158"/>
                    <a:pt x="839" y="158"/>
                    <a:pt x="839" y="158"/>
                  </a:cubicBezTo>
                  <a:lnTo>
                    <a:pt x="835" y="159"/>
                  </a:lnTo>
                  <a:close/>
                  <a:moveTo>
                    <a:pt x="1003" y="95"/>
                  </a:moveTo>
                  <a:cubicBezTo>
                    <a:pt x="1009" y="91"/>
                    <a:pt x="1010" y="91"/>
                    <a:pt x="1014" y="90"/>
                  </a:cubicBezTo>
                  <a:cubicBezTo>
                    <a:pt x="1013" y="92"/>
                    <a:pt x="1008" y="94"/>
                    <a:pt x="1003" y="95"/>
                  </a:cubicBezTo>
                  <a:close/>
                  <a:moveTo>
                    <a:pt x="786" y="183"/>
                  </a:moveTo>
                  <a:cubicBezTo>
                    <a:pt x="796" y="178"/>
                    <a:pt x="780" y="182"/>
                    <a:pt x="786" y="178"/>
                  </a:cubicBezTo>
                  <a:cubicBezTo>
                    <a:pt x="781" y="181"/>
                    <a:pt x="781" y="181"/>
                    <a:pt x="781" y="181"/>
                  </a:cubicBezTo>
                  <a:cubicBezTo>
                    <a:pt x="788" y="174"/>
                    <a:pt x="788" y="180"/>
                    <a:pt x="794" y="177"/>
                  </a:cubicBezTo>
                  <a:cubicBezTo>
                    <a:pt x="790" y="179"/>
                    <a:pt x="790" y="179"/>
                    <a:pt x="790" y="179"/>
                  </a:cubicBezTo>
                  <a:cubicBezTo>
                    <a:pt x="788" y="183"/>
                    <a:pt x="797" y="178"/>
                    <a:pt x="798" y="179"/>
                  </a:cubicBezTo>
                  <a:cubicBezTo>
                    <a:pt x="794" y="182"/>
                    <a:pt x="782" y="185"/>
                    <a:pt x="786" y="183"/>
                  </a:cubicBezTo>
                  <a:close/>
                  <a:moveTo>
                    <a:pt x="1013" y="93"/>
                  </a:moveTo>
                  <a:cubicBezTo>
                    <a:pt x="1023" y="87"/>
                    <a:pt x="1023" y="92"/>
                    <a:pt x="1029" y="90"/>
                  </a:cubicBezTo>
                  <a:cubicBezTo>
                    <a:pt x="1022" y="95"/>
                    <a:pt x="1021" y="91"/>
                    <a:pt x="1013" y="93"/>
                  </a:cubicBezTo>
                  <a:close/>
                  <a:moveTo>
                    <a:pt x="852" y="161"/>
                  </a:moveTo>
                  <a:cubicBezTo>
                    <a:pt x="852" y="162"/>
                    <a:pt x="852" y="162"/>
                    <a:pt x="852" y="162"/>
                  </a:cubicBezTo>
                  <a:cubicBezTo>
                    <a:pt x="860" y="160"/>
                    <a:pt x="860" y="160"/>
                    <a:pt x="860" y="160"/>
                  </a:cubicBezTo>
                  <a:cubicBezTo>
                    <a:pt x="861" y="159"/>
                    <a:pt x="861" y="159"/>
                    <a:pt x="861" y="159"/>
                  </a:cubicBezTo>
                  <a:lnTo>
                    <a:pt x="852" y="161"/>
                  </a:lnTo>
                  <a:close/>
                </a:path>
              </a:pathLst>
            </a:custGeom>
            <a:grpFill/>
            <a:ln w="9525">
              <a:solidFill>
                <a:schemeClr val="accent6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Freeform 306"/>
            <p:cNvSpPr>
              <a:spLocks/>
            </p:cNvSpPr>
            <p:nvPr/>
          </p:nvSpPr>
          <p:spPr bwMode="auto">
            <a:xfrm rot="8438171" flipH="1">
              <a:off x="6003050" y="3028432"/>
              <a:ext cx="429836" cy="135921"/>
            </a:xfrm>
            <a:custGeom>
              <a:avLst/>
              <a:gdLst/>
              <a:ahLst/>
              <a:cxnLst>
                <a:cxn ang="0">
                  <a:pos x="52" y="45"/>
                </a:cxn>
                <a:cxn ang="0">
                  <a:pos x="57" y="46"/>
                </a:cxn>
                <a:cxn ang="0">
                  <a:pos x="61" y="50"/>
                </a:cxn>
                <a:cxn ang="0">
                  <a:pos x="70" y="46"/>
                </a:cxn>
                <a:cxn ang="0">
                  <a:pos x="82" y="53"/>
                </a:cxn>
                <a:cxn ang="0">
                  <a:pos x="88" y="51"/>
                </a:cxn>
                <a:cxn ang="0">
                  <a:pos x="92" y="53"/>
                </a:cxn>
                <a:cxn ang="0">
                  <a:pos x="97" y="53"/>
                </a:cxn>
                <a:cxn ang="0">
                  <a:pos x="104" y="59"/>
                </a:cxn>
                <a:cxn ang="0">
                  <a:pos x="111" y="59"/>
                </a:cxn>
                <a:cxn ang="0">
                  <a:pos x="114" y="54"/>
                </a:cxn>
                <a:cxn ang="0">
                  <a:pos x="120" y="58"/>
                </a:cxn>
                <a:cxn ang="0">
                  <a:pos x="133" y="47"/>
                </a:cxn>
                <a:cxn ang="0">
                  <a:pos x="132" y="59"/>
                </a:cxn>
                <a:cxn ang="0">
                  <a:pos x="142" y="50"/>
                </a:cxn>
                <a:cxn ang="0">
                  <a:pos x="147" y="60"/>
                </a:cxn>
                <a:cxn ang="0">
                  <a:pos x="153" y="65"/>
                </a:cxn>
                <a:cxn ang="0">
                  <a:pos x="164" y="62"/>
                </a:cxn>
                <a:cxn ang="0">
                  <a:pos x="175" y="59"/>
                </a:cxn>
                <a:cxn ang="0">
                  <a:pos x="188" y="56"/>
                </a:cxn>
                <a:cxn ang="0">
                  <a:pos x="195" y="66"/>
                </a:cxn>
                <a:cxn ang="0">
                  <a:pos x="201" y="63"/>
                </a:cxn>
                <a:cxn ang="0">
                  <a:pos x="203" y="65"/>
                </a:cxn>
                <a:cxn ang="0">
                  <a:pos x="211" y="58"/>
                </a:cxn>
                <a:cxn ang="0">
                  <a:pos x="216" y="59"/>
                </a:cxn>
                <a:cxn ang="0">
                  <a:pos x="211" y="60"/>
                </a:cxn>
                <a:cxn ang="0">
                  <a:pos x="198" y="51"/>
                </a:cxn>
                <a:cxn ang="0">
                  <a:pos x="183" y="50"/>
                </a:cxn>
                <a:cxn ang="0">
                  <a:pos x="183" y="45"/>
                </a:cxn>
                <a:cxn ang="0">
                  <a:pos x="169" y="43"/>
                </a:cxn>
                <a:cxn ang="0">
                  <a:pos x="158" y="39"/>
                </a:cxn>
                <a:cxn ang="0">
                  <a:pos x="151" y="38"/>
                </a:cxn>
                <a:cxn ang="0">
                  <a:pos x="147" y="40"/>
                </a:cxn>
                <a:cxn ang="0">
                  <a:pos x="141" y="35"/>
                </a:cxn>
                <a:cxn ang="0">
                  <a:pos x="137" y="36"/>
                </a:cxn>
                <a:cxn ang="0">
                  <a:pos x="118" y="29"/>
                </a:cxn>
                <a:cxn ang="0">
                  <a:pos x="111" y="29"/>
                </a:cxn>
                <a:cxn ang="0">
                  <a:pos x="101" y="24"/>
                </a:cxn>
                <a:cxn ang="0">
                  <a:pos x="95" y="22"/>
                </a:cxn>
                <a:cxn ang="0">
                  <a:pos x="77" y="20"/>
                </a:cxn>
                <a:cxn ang="0">
                  <a:pos x="71" y="20"/>
                </a:cxn>
                <a:cxn ang="0">
                  <a:pos x="57" y="13"/>
                </a:cxn>
                <a:cxn ang="0">
                  <a:pos x="49" y="10"/>
                </a:cxn>
                <a:cxn ang="0">
                  <a:pos x="45" y="13"/>
                </a:cxn>
                <a:cxn ang="0">
                  <a:pos x="40" y="8"/>
                </a:cxn>
                <a:cxn ang="0">
                  <a:pos x="28" y="10"/>
                </a:cxn>
                <a:cxn ang="0">
                  <a:pos x="21" y="3"/>
                </a:cxn>
                <a:cxn ang="0">
                  <a:pos x="15" y="2"/>
                </a:cxn>
                <a:cxn ang="0">
                  <a:pos x="3" y="26"/>
                </a:cxn>
                <a:cxn ang="0">
                  <a:pos x="6" y="31"/>
                </a:cxn>
                <a:cxn ang="0">
                  <a:pos x="12" y="29"/>
                </a:cxn>
                <a:cxn ang="0">
                  <a:pos x="15" y="29"/>
                </a:cxn>
                <a:cxn ang="0">
                  <a:pos x="19" y="33"/>
                </a:cxn>
                <a:cxn ang="0">
                  <a:pos x="26" y="30"/>
                </a:cxn>
                <a:cxn ang="0">
                  <a:pos x="27" y="39"/>
                </a:cxn>
                <a:cxn ang="0">
                  <a:pos x="36" y="34"/>
                </a:cxn>
                <a:cxn ang="0">
                  <a:pos x="38" y="32"/>
                </a:cxn>
                <a:cxn ang="0">
                  <a:pos x="39" y="40"/>
                </a:cxn>
                <a:cxn ang="0">
                  <a:pos x="42" y="42"/>
                </a:cxn>
              </a:cxnLst>
              <a:rect l="0" t="0" r="r" b="b"/>
              <a:pathLst>
                <a:path w="216" h="68">
                  <a:moveTo>
                    <a:pt x="46" y="41"/>
                  </a:moveTo>
                  <a:cubicBezTo>
                    <a:pt x="46" y="42"/>
                    <a:pt x="46" y="44"/>
                    <a:pt x="45" y="45"/>
                  </a:cubicBezTo>
                  <a:cubicBezTo>
                    <a:pt x="46" y="47"/>
                    <a:pt x="48" y="42"/>
                    <a:pt x="49" y="46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50" y="42"/>
                    <a:pt x="52" y="41"/>
                    <a:pt x="52" y="45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3" y="44"/>
                    <a:pt x="53" y="50"/>
                    <a:pt x="54" y="47"/>
                  </a:cubicBezTo>
                  <a:cubicBezTo>
                    <a:pt x="54" y="45"/>
                    <a:pt x="55" y="45"/>
                    <a:pt x="55" y="43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59" y="42"/>
                    <a:pt x="60" y="46"/>
                    <a:pt x="61" y="41"/>
                  </a:cubicBezTo>
                  <a:cubicBezTo>
                    <a:pt x="62" y="43"/>
                    <a:pt x="60" y="45"/>
                    <a:pt x="59" y="47"/>
                  </a:cubicBezTo>
                  <a:cubicBezTo>
                    <a:pt x="61" y="46"/>
                    <a:pt x="60" y="48"/>
                    <a:pt x="61" y="45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5" y="45"/>
                    <a:pt x="65" y="51"/>
                    <a:pt x="68" y="45"/>
                  </a:cubicBezTo>
                  <a:cubicBezTo>
                    <a:pt x="68" y="46"/>
                    <a:pt x="68" y="46"/>
                    <a:pt x="68" y="46"/>
                  </a:cubicBezTo>
                  <a:cubicBezTo>
                    <a:pt x="69" y="42"/>
                    <a:pt x="70" y="45"/>
                    <a:pt x="70" y="46"/>
                  </a:cubicBezTo>
                  <a:cubicBezTo>
                    <a:pt x="72" y="45"/>
                    <a:pt x="72" y="42"/>
                    <a:pt x="72" y="40"/>
                  </a:cubicBezTo>
                  <a:cubicBezTo>
                    <a:pt x="75" y="42"/>
                    <a:pt x="74" y="41"/>
                    <a:pt x="78" y="37"/>
                  </a:cubicBezTo>
                  <a:cubicBezTo>
                    <a:pt x="78" y="43"/>
                    <a:pt x="74" y="45"/>
                    <a:pt x="75" y="50"/>
                  </a:cubicBezTo>
                  <a:cubicBezTo>
                    <a:pt x="76" y="47"/>
                    <a:pt x="78" y="45"/>
                    <a:pt x="79" y="44"/>
                  </a:cubicBezTo>
                  <a:cubicBezTo>
                    <a:pt x="80" y="47"/>
                    <a:pt x="82" y="49"/>
                    <a:pt x="82" y="53"/>
                  </a:cubicBezTo>
                  <a:cubicBezTo>
                    <a:pt x="83" y="49"/>
                    <a:pt x="83" y="49"/>
                    <a:pt x="83" y="49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4" y="51"/>
                    <a:pt x="85" y="49"/>
                    <a:pt x="86" y="48"/>
                  </a:cubicBezTo>
                  <a:cubicBezTo>
                    <a:pt x="89" y="45"/>
                    <a:pt x="85" y="56"/>
                    <a:pt x="88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9" y="49"/>
                    <a:pt x="90" y="51"/>
                    <a:pt x="92" y="50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89" y="58"/>
                    <a:pt x="92" y="53"/>
                    <a:pt x="92" y="53"/>
                  </a:cubicBezTo>
                  <a:cubicBezTo>
                    <a:pt x="94" y="52"/>
                    <a:pt x="94" y="48"/>
                    <a:pt x="95" y="47"/>
                  </a:cubicBezTo>
                  <a:cubicBezTo>
                    <a:pt x="95" y="47"/>
                    <a:pt x="96" y="46"/>
                    <a:pt x="96" y="47"/>
                  </a:cubicBezTo>
                  <a:cubicBezTo>
                    <a:pt x="97" y="49"/>
                    <a:pt x="95" y="53"/>
                    <a:pt x="94" y="55"/>
                  </a:cubicBezTo>
                  <a:cubicBezTo>
                    <a:pt x="96" y="50"/>
                    <a:pt x="96" y="51"/>
                    <a:pt x="98" y="49"/>
                  </a:cubicBezTo>
                  <a:cubicBezTo>
                    <a:pt x="98" y="52"/>
                    <a:pt x="97" y="53"/>
                    <a:pt x="97" y="53"/>
                  </a:cubicBezTo>
                  <a:cubicBezTo>
                    <a:pt x="98" y="52"/>
                    <a:pt x="98" y="52"/>
                    <a:pt x="99" y="50"/>
                  </a:cubicBezTo>
                  <a:cubicBezTo>
                    <a:pt x="99" y="52"/>
                    <a:pt x="99" y="52"/>
                    <a:pt x="99" y="52"/>
                  </a:cubicBezTo>
                  <a:cubicBezTo>
                    <a:pt x="100" y="57"/>
                    <a:pt x="103" y="44"/>
                    <a:pt x="105" y="46"/>
                  </a:cubicBezTo>
                  <a:cubicBezTo>
                    <a:pt x="103" y="49"/>
                    <a:pt x="107" y="46"/>
                    <a:pt x="107" y="49"/>
                  </a:cubicBezTo>
                  <a:cubicBezTo>
                    <a:pt x="106" y="50"/>
                    <a:pt x="105" y="56"/>
                    <a:pt x="104" y="59"/>
                  </a:cubicBezTo>
                  <a:cubicBezTo>
                    <a:pt x="105" y="61"/>
                    <a:pt x="106" y="54"/>
                    <a:pt x="108" y="53"/>
                  </a:cubicBezTo>
                  <a:cubicBezTo>
                    <a:pt x="106" y="58"/>
                    <a:pt x="106" y="58"/>
                    <a:pt x="106" y="58"/>
                  </a:cubicBezTo>
                  <a:cubicBezTo>
                    <a:pt x="108" y="56"/>
                    <a:pt x="107" y="55"/>
                    <a:pt x="109" y="54"/>
                  </a:cubicBezTo>
                  <a:cubicBezTo>
                    <a:pt x="108" y="56"/>
                    <a:pt x="109" y="56"/>
                    <a:pt x="108" y="57"/>
                  </a:cubicBezTo>
                  <a:cubicBezTo>
                    <a:pt x="109" y="58"/>
                    <a:pt x="109" y="58"/>
                    <a:pt x="111" y="59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13" y="53"/>
                    <a:pt x="112" y="55"/>
                    <a:pt x="112" y="56"/>
                  </a:cubicBezTo>
                  <a:cubicBezTo>
                    <a:pt x="112" y="56"/>
                    <a:pt x="112" y="56"/>
                    <a:pt x="112" y="57"/>
                  </a:cubicBezTo>
                  <a:cubicBezTo>
                    <a:pt x="111" y="62"/>
                    <a:pt x="113" y="54"/>
                    <a:pt x="113" y="59"/>
                  </a:cubicBezTo>
                  <a:cubicBezTo>
                    <a:pt x="113" y="57"/>
                    <a:pt x="114" y="55"/>
                    <a:pt x="114" y="54"/>
                  </a:cubicBezTo>
                  <a:cubicBezTo>
                    <a:pt x="113" y="58"/>
                    <a:pt x="115" y="58"/>
                    <a:pt x="114" y="59"/>
                  </a:cubicBezTo>
                  <a:cubicBezTo>
                    <a:pt x="114" y="57"/>
                    <a:pt x="116" y="59"/>
                    <a:pt x="117" y="55"/>
                  </a:cubicBezTo>
                  <a:cubicBezTo>
                    <a:pt x="117" y="58"/>
                    <a:pt x="116" y="58"/>
                    <a:pt x="116" y="59"/>
                  </a:cubicBezTo>
                  <a:cubicBezTo>
                    <a:pt x="117" y="55"/>
                    <a:pt x="119" y="59"/>
                    <a:pt x="120" y="57"/>
                  </a:cubicBezTo>
                  <a:cubicBezTo>
                    <a:pt x="120" y="58"/>
                    <a:pt x="120" y="58"/>
                    <a:pt x="120" y="58"/>
                  </a:cubicBezTo>
                  <a:cubicBezTo>
                    <a:pt x="121" y="56"/>
                    <a:pt x="123" y="55"/>
                    <a:pt x="125" y="52"/>
                  </a:cubicBezTo>
                  <a:cubicBezTo>
                    <a:pt x="124" y="55"/>
                    <a:pt x="124" y="55"/>
                    <a:pt x="124" y="55"/>
                  </a:cubicBezTo>
                  <a:cubicBezTo>
                    <a:pt x="125" y="57"/>
                    <a:pt x="127" y="48"/>
                    <a:pt x="128" y="49"/>
                  </a:cubicBezTo>
                  <a:cubicBezTo>
                    <a:pt x="126" y="53"/>
                    <a:pt x="130" y="49"/>
                    <a:pt x="128" y="54"/>
                  </a:cubicBezTo>
                  <a:cubicBezTo>
                    <a:pt x="130" y="51"/>
                    <a:pt x="131" y="51"/>
                    <a:pt x="133" y="47"/>
                  </a:cubicBezTo>
                  <a:cubicBezTo>
                    <a:pt x="133" y="49"/>
                    <a:pt x="129" y="53"/>
                    <a:pt x="130" y="54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2" y="53"/>
                    <a:pt x="133" y="53"/>
                    <a:pt x="133" y="51"/>
                  </a:cubicBezTo>
                  <a:cubicBezTo>
                    <a:pt x="133" y="54"/>
                    <a:pt x="133" y="57"/>
                    <a:pt x="132" y="59"/>
                  </a:cubicBezTo>
                  <a:cubicBezTo>
                    <a:pt x="133" y="58"/>
                    <a:pt x="134" y="61"/>
                    <a:pt x="135" y="59"/>
                  </a:cubicBezTo>
                  <a:cubicBezTo>
                    <a:pt x="134" y="60"/>
                    <a:pt x="134" y="60"/>
                    <a:pt x="134" y="60"/>
                  </a:cubicBezTo>
                  <a:cubicBezTo>
                    <a:pt x="137" y="55"/>
                    <a:pt x="137" y="60"/>
                    <a:pt x="139" y="54"/>
                  </a:cubicBezTo>
                  <a:cubicBezTo>
                    <a:pt x="138" y="57"/>
                    <a:pt x="138" y="57"/>
                    <a:pt x="138" y="57"/>
                  </a:cubicBezTo>
                  <a:cubicBezTo>
                    <a:pt x="140" y="57"/>
                    <a:pt x="141" y="51"/>
                    <a:pt x="142" y="50"/>
                  </a:cubicBezTo>
                  <a:cubicBezTo>
                    <a:pt x="142" y="50"/>
                    <a:pt x="143" y="49"/>
                    <a:pt x="143" y="50"/>
                  </a:cubicBezTo>
                  <a:cubicBezTo>
                    <a:pt x="141" y="53"/>
                    <a:pt x="143" y="54"/>
                    <a:pt x="143" y="57"/>
                  </a:cubicBezTo>
                  <a:cubicBezTo>
                    <a:pt x="143" y="57"/>
                    <a:pt x="145" y="57"/>
                    <a:pt x="146" y="54"/>
                  </a:cubicBezTo>
                  <a:cubicBezTo>
                    <a:pt x="145" y="57"/>
                    <a:pt x="145" y="59"/>
                    <a:pt x="143" y="59"/>
                  </a:cubicBezTo>
                  <a:cubicBezTo>
                    <a:pt x="143" y="65"/>
                    <a:pt x="146" y="58"/>
                    <a:pt x="147" y="60"/>
                  </a:cubicBezTo>
                  <a:cubicBezTo>
                    <a:pt x="146" y="62"/>
                    <a:pt x="146" y="62"/>
                    <a:pt x="146" y="62"/>
                  </a:cubicBezTo>
                  <a:cubicBezTo>
                    <a:pt x="149" y="61"/>
                    <a:pt x="150" y="56"/>
                    <a:pt x="152" y="52"/>
                  </a:cubicBezTo>
                  <a:cubicBezTo>
                    <a:pt x="151" y="55"/>
                    <a:pt x="151" y="56"/>
                    <a:pt x="149" y="59"/>
                  </a:cubicBezTo>
                  <a:cubicBezTo>
                    <a:pt x="150" y="62"/>
                    <a:pt x="153" y="60"/>
                    <a:pt x="154" y="61"/>
                  </a:cubicBezTo>
                  <a:cubicBezTo>
                    <a:pt x="154" y="63"/>
                    <a:pt x="154" y="64"/>
                    <a:pt x="153" y="65"/>
                  </a:cubicBezTo>
                  <a:cubicBezTo>
                    <a:pt x="155" y="63"/>
                    <a:pt x="156" y="67"/>
                    <a:pt x="159" y="61"/>
                  </a:cubicBezTo>
                  <a:cubicBezTo>
                    <a:pt x="158" y="63"/>
                    <a:pt x="159" y="63"/>
                    <a:pt x="159" y="64"/>
                  </a:cubicBezTo>
                  <a:cubicBezTo>
                    <a:pt x="159" y="63"/>
                    <a:pt x="160" y="61"/>
                    <a:pt x="160" y="62"/>
                  </a:cubicBezTo>
                  <a:cubicBezTo>
                    <a:pt x="161" y="59"/>
                    <a:pt x="164" y="58"/>
                    <a:pt x="165" y="60"/>
                  </a:cubicBezTo>
                  <a:cubicBezTo>
                    <a:pt x="164" y="62"/>
                    <a:pt x="164" y="62"/>
                    <a:pt x="164" y="62"/>
                  </a:cubicBezTo>
                  <a:cubicBezTo>
                    <a:pt x="166" y="63"/>
                    <a:pt x="170" y="54"/>
                    <a:pt x="172" y="59"/>
                  </a:cubicBezTo>
                  <a:cubicBezTo>
                    <a:pt x="172" y="60"/>
                    <a:pt x="170" y="63"/>
                    <a:pt x="171" y="63"/>
                  </a:cubicBezTo>
                  <a:cubicBezTo>
                    <a:pt x="172" y="61"/>
                    <a:pt x="173" y="57"/>
                    <a:pt x="174" y="58"/>
                  </a:cubicBezTo>
                  <a:cubicBezTo>
                    <a:pt x="173" y="62"/>
                    <a:pt x="173" y="62"/>
                    <a:pt x="173" y="62"/>
                  </a:cubicBezTo>
                  <a:cubicBezTo>
                    <a:pt x="175" y="59"/>
                    <a:pt x="175" y="59"/>
                    <a:pt x="175" y="59"/>
                  </a:cubicBezTo>
                  <a:cubicBezTo>
                    <a:pt x="175" y="55"/>
                    <a:pt x="173" y="56"/>
                    <a:pt x="175" y="53"/>
                  </a:cubicBezTo>
                  <a:cubicBezTo>
                    <a:pt x="175" y="57"/>
                    <a:pt x="177" y="50"/>
                    <a:pt x="177" y="54"/>
                  </a:cubicBezTo>
                  <a:cubicBezTo>
                    <a:pt x="177" y="55"/>
                    <a:pt x="176" y="57"/>
                    <a:pt x="175" y="59"/>
                  </a:cubicBezTo>
                  <a:cubicBezTo>
                    <a:pt x="177" y="64"/>
                    <a:pt x="180" y="56"/>
                    <a:pt x="182" y="62"/>
                  </a:cubicBezTo>
                  <a:cubicBezTo>
                    <a:pt x="184" y="59"/>
                    <a:pt x="186" y="59"/>
                    <a:pt x="188" y="56"/>
                  </a:cubicBezTo>
                  <a:cubicBezTo>
                    <a:pt x="187" y="60"/>
                    <a:pt x="186" y="63"/>
                    <a:pt x="185" y="66"/>
                  </a:cubicBezTo>
                  <a:cubicBezTo>
                    <a:pt x="186" y="67"/>
                    <a:pt x="189" y="59"/>
                    <a:pt x="188" y="64"/>
                  </a:cubicBezTo>
                  <a:cubicBezTo>
                    <a:pt x="190" y="59"/>
                    <a:pt x="193" y="62"/>
                    <a:pt x="195" y="55"/>
                  </a:cubicBezTo>
                  <a:cubicBezTo>
                    <a:pt x="194" y="56"/>
                    <a:pt x="196" y="55"/>
                    <a:pt x="194" y="59"/>
                  </a:cubicBezTo>
                  <a:cubicBezTo>
                    <a:pt x="196" y="57"/>
                    <a:pt x="194" y="66"/>
                    <a:pt x="195" y="66"/>
                  </a:cubicBezTo>
                  <a:cubicBezTo>
                    <a:pt x="196" y="66"/>
                    <a:pt x="196" y="61"/>
                    <a:pt x="197" y="61"/>
                  </a:cubicBezTo>
                  <a:cubicBezTo>
                    <a:pt x="197" y="63"/>
                    <a:pt x="197" y="63"/>
                    <a:pt x="197" y="63"/>
                  </a:cubicBezTo>
                  <a:cubicBezTo>
                    <a:pt x="198" y="61"/>
                    <a:pt x="198" y="61"/>
                    <a:pt x="198" y="61"/>
                  </a:cubicBezTo>
                  <a:cubicBezTo>
                    <a:pt x="198" y="63"/>
                    <a:pt x="196" y="65"/>
                    <a:pt x="196" y="67"/>
                  </a:cubicBezTo>
                  <a:cubicBezTo>
                    <a:pt x="197" y="68"/>
                    <a:pt x="199" y="63"/>
                    <a:pt x="201" y="63"/>
                  </a:cubicBezTo>
                  <a:cubicBezTo>
                    <a:pt x="200" y="64"/>
                    <a:pt x="200" y="64"/>
                    <a:pt x="200" y="64"/>
                  </a:cubicBezTo>
                  <a:cubicBezTo>
                    <a:pt x="202" y="65"/>
                    <a:pt x="202" y="65"/>
                    <a:pt x="202" y="65"/>
                  </a:cubicBezTo>
                  <a:cubicBezTo>
                    <a:pt x="202" y="65"/>
                    <a:pt x="202" y="65"/>
                    <a:pt x="202" y="65"/>
                  </a:cubicBezTo>
                  <a:cubicBezTo>
                    <a:pt x="204" y="63"/>
                    <a:pt x="204" y="63"/>
                    <a:pt x="204" y="63"/>
                  </a:cubicBezTo>
                  <a:cubicBezTo>
                    <a:pt x="203" y="65"/>
                    <a:pt x="203" y="65"/>
                    <a:pt x="203" y="65"/>
                  </a:cubicBezTo>
                  <a:cubicBezTo>
                    <a:pt x="204" y="64"/>
                    <a:pt x="204" y="63"/>
                    <a:pt x="205" y="63"/>
                  </a:cubicBezTo>
                  <a:cubicBezTo>
                    <a:pt x="204" y="65"/>
                    <a:pt x="204" y="65"/>
                    <a:pt x="204" y="65"/>
                  </a:cubicBezTo>
                  <a:cubicBezTo>
                    <a:pt x="205" y="62"/>
                    <a:pt x="207" y="61"/>
                    <a:pt x="208" y="61"/>
                  </a:cubicBezTo>
                  <a:cubicBezTo>
                    <a:pt x="208" y="62"/>
                    <a:pt x="208" y="62"/>
                    <a:pt x="208" y="62"/>
                  </a:cubicBezTo>
                  <a:cubicBezTo>
                    <a:pt x="211" y="58"/>
                    <a:pt x="211" y="58"/>
                    <a:pt x="211" y="58"/>
                  </a:cubicBezTo>
                  <a:cubicBezTo>
                    <a:pt x="212" y="60"/>
                    <a:pt x="209" y="63"/>
                    <a:pt x="211" y="61"/>
                  </a:cubicBezTo>
                  <a:cubicBezTo>
                    <a:pt x="209" y="66"/>
                    <a:pt x="209" y="66"/>
                    <a:pt x="209" y="66"/>
                  </a:cubicBezTo>
                  <a:cubicBezTo>
                    <a:pt x="211" y="65"/>
                    <a:pt x="211" y="67"/>
                    <a:pt x="212" y="66"/>
                  </a:cubicBezTo>
                  <a:cubicBezTo>
                    <a:pt x="212" y="63"/>
                    <a:pt x="212" y="63"/>
                    <a:pt x="213" y="61"/>
                  </a:cubicBezTo>
                  <a:cubicBezTo>
                    <a:pt x="212" y="67"/>
                    <a:pt x="215" y="61"/>
                    <a:pt x="216" y="59"/>
                  </a:cubicBezTo>
                  <a:cubicBezTo>
                    <a:pt x="216" y="59"/>
                    <a:pt x="215" y="59"/>
                    <a:pt x="214" y="61"/>
                  </a:cubicBezTo>
                  <a:cubicBezTo>
                    <a:pt x="214" y="61"/>
                    <a:pt x="215" y="59"/>
                    <a:pt x="214" y="58"/>
                  </a:cubicBezTo>
                  <a:cubicBezTo>
                    <a:pt x="213" y="61"/>
                    <a:pt x="213" y="61"/>
                    <a:pt x="213" y="61"/>
                  </a:cubicBezTo>
                  <a:cubicBezTo>
                    <a:pt x="213" y="57"/>
                    <a:pt x="213" y="57"/>
                    <a:pt x="213" y="57"/>
                  </a:cubicBezTo>
                  <a:cubicBezTo>
                    <a:pt x="211" y="60"/>
                    <a:pt x="211" y="60"/>
                    <a:pt x="211" y="60"/>
                  </a:cubicBezTo>
                  <a:cubicBezTo>
                    <a:pt x="212" y="56"/>
                    <a:pt x="210" y="59"/>
                    <a:pt x="212" y="55"/>
                  </a:cubicBezTo>
                  <a:cubicBezTo>
                    <a:pt x="210" y="56"/>
                    <a:pt x="211" y="54"/>
                    <a:pt x="209" y="57"/>
                  </a:cubicBezTo>
                  <a:cubicBezTo>
                    <a:pt x="209" y="55"/>
                    <a:pt x="210" y="55"/>
                    <a:pt x="210" y="54"/>
                  </a:cubicBezTo>
                  <a:cubicBezTo>
                    <a:pt x="205" y="56"/>
                    <a:pt x="201" y="55"/>
                    <a:pt x="198" y="52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198" y="52"/>
                    <a:pt x="197" y="53"/>
                    <a:pt x="196" y="55"/>
                  </a:cubicBezTo>
                  <a:cubicBezTo>
                    <a:pt x="196" y="52"/>
                    <a:pt x="195" y="47"/>
                    <a:pt x="192" y="52"/>
                  </a:cubicBezTo>
                  <a:cubicBezTo>
                    <a:pt x="192" y="52"/>
                    <a:pt x="193" y="51"/>
                    <a:pt x="193" y="51"/>
                  </a:cubicBezTo>
                  <a:cubicBezTo>
                    <a:pt x="191" y="51"/>
                    <a:pt x="190" y="47"/>
                    <a:pt x="188" y="47"/>
                  </a:cubicBezTo>
                  <a:cubicBezTo>
                    <a:pt x="185" y="53"/>
                    <a:pt x="186" y="42"/>
                    <a:pt x="183" y="50"/>
                  </a:cubicBezTo>
                  <a:cubicBezTo>
                    <a:pt x="184" y="49"/>
                    <a:pt x="184" y="49"/>
                    <a:pt x="184" y="49"/>
                  </a:cubicBezTo>
                  <a:cubicBezTo>
                    <a:pt x="184" y="51"/>
                    <a:pt x="181" y="54"/>
                    <a:pt x="181" y="56"/>
                  </a:cubicBezTo>
                  <a:cubicBezTo>
                    <a:pt x="181" y="51"/>
                    <a:pt x="182" y="52"/>
                    <a:pt x="182" y="47"/>
                  </a:cubicBezTo>
                  <a:cubicBezTo>
                    <a:pt x="183" y="49"/>
                    <a:pt x="183" y="49"/>
                    <a:pt x="183" y="49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78" y="55"/>
                    <a:pt x="180" y="38"/>
                    <a:pt x="177" y="46"/>
                  </a:cubicBezTo>
                  <a:cubicBezTo>
                    <a:pt x="177" y="45"/>
                    <a:pt x="177" y="45"/>
                    <a:pt x="177" y="45"/>
                  </a:cubicBezTo>
                  <a:cubicBezTo>
                    <a:pt x="177" y="42"/>
                    <a:pt x="175" y="47"/>
                    <a:pt x="174" y="48"/>
                  </a:cubicBezTo>
                  <a:cubicBezTo>
                    <a:pt x="174" y="46"/>
                    <a:pt x="175" y="45"/>
                    <a:pt x="176" y="44"/>
                  </a:cubicBezTo>
                  <a:cubicBezTo>
                    <a:pt x="174" y="41"/>
                    <a:pt x="170" y="47"/>
                    <a:pt x="169" y="43"/>
                  </a:cubicBezTo>
                  <a:cubicBezTo>
                    <a:pt x="167" y="45"/>
                    <a:pt x="168" y="47"/>
                    <a:pt x="167" y="49"/>
                  </a:cubicBezTo>
                  <a:cubicBezTo>
                    <a:pt x="166" y="48"/>
                    <a:pt x="167" y="45"/>
                    <a:pt x="168" y="44"/>
                  </a:cubicBezTo>
                  <a:cubicBezTo>
                    <a:pt x="167" y="38"/>
                    <a:pt x="161" y="46"/>
                    <a:pt x="160" y="40"/>
                  </a:cubicBezTo>
                  <a:cubicBezTo>
                    <a:pt x="158" y="43"/>
                    <a:pt x="158" y="45"/>
                    <a:pt x="156" y="47"/>
                  </a:cubicBezTo>
                  <a:cubicBezTo>
                    <a:pt x="157" y="45"/>
                    <a:pt x="157" y="39"/>
                    <a:pt x="158" y="39"/>
                  </a:cubicBezTo>
                  <a:cubicBezTo>
                    <a:pt x="158" y="39"/>
                    <a:pt x="158" y="39"/>
                    <a:pt x="158" y="39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7" y="36"/>
                    <a:pt x="154" y="35"/>
                    <a:pt x="152" y="41"/>
                  </a:cubicBezTo>
                  <a:cubicBezTo>
                    <a:pt x="153" y="36"/>
                    <a:pt x="152" y="40"/>
                    <a:pt x="151" y="37"/>
                  </a:cubicBezTo>
                  <a:cubicBezTo>
                    <a:pt x="151" y="38"/>
                    <a:pt x="151" y="38"/>
                    <a:pt x="151" y="38"/>
                  </a:cubicBezTo>
                  <a:cubicBezTo>
                    <a:pt x="150" y="42"/>
                    <a:pt x="150" y="38"/>
                    <a:pt x="149" y="38"/>
                  </a:cubicBezTo>
                  <a:cubicBezTo>
                    <a:pt x="150" y="37"/>
                    <a:pt x="150" y="37"/>
                    <a:pt x="150" y="37"/>
                  </a:cubicBezTo>
                  <a:cubicBezTo>
                    <a:pt x="148" y="40"/>
                    <a:pt x="148" y="40"/>
                    <a:pt x="148" y="40"/>
                  </a:cubicBezTo>
                  <a:cubicBezTo>
                    <a:pt x="148" y="39"/>
                    <a:pt x="147" y="38"/>
                    <a:pt x="148" y="37"/>
                  </a:cubicBezTo>
                  <a:cubicBezTo>
                    <a:pt x="147" y="40"/>
                    <a:pt x="147" y="40"/>
                    <a:pt x="147" y="40"/>
                  </a:cubicBezTo>
                  <a:cubicBezTo>
                    <a:pt x="146" y="40"/>
                    <a:pt x="148" y="36"/>
                    <a:pt x="146" y="36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46" y="37"/>
                    <a:pt x="144" y="40"/>
                    <a:pt x="145" y="37"/>
                  </a:cubicBezTo>
                  <a:cubicBezTo>
                    <a:pt x="145" y="36"/>
                    <a:pt x="145" y="36"/>
                    <a:pt x="145" y="36"/>
                  </a:cubicBezTo>
                  <a:cubicBezTo>
                    <a:pt x="145" y="31"/>
                    <a:pt x="142" y="37"/>
                    <a:pt x="141" y="35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39" y="42"/>
                    <a:pt x="140" y="39"/>
                    <a:pt x="140" y="37"/>
                  </a:cubicBezTo>
                  <a:cubicBezTo>
                    <a:pt x="140" y="37"/>
                    <a:pt x="140" y="35"/>
                    <a:pt x="139" y="34"/>
                  </a:cubicBezTo>
                  <a:cubicBezTo>
                    <a:pt x="138" y="35"/>
                    <a:pt x="138" y="36"/>
                    <a:pt x="138" y="38"/>
                  </a:cubicBezTo>
                  <a:cubicBezTo>
                    <a:pt x="137" y="36"/>
                    <a:pt x="137" y="36"/>
                    <a:pt x="137" y="36"/>
                  </a:cubicBezTo>
                  <a:cubicBezTo>
                    <a:pt x="138" y="33"/>
                    <a:pt x="138" y="33"/>
                    <a:pt x="138" y="33"/>
                  </a:cubicBezTo>
                  <a:cubicBezTo>
                    <a:pt x="135" y="41"/>
                    <a:pt x="134" y="31"/>
                    <a:pt x="132" y="38"/>
                  </a:cubicBezTo>
                  <a:cubicBezTo>
                    <a:pt x="131" y="37"/>
                    <a:pt x="133" y="35"/>
                    <a:pt x="133" y="34"/>
                  </a:cubicBezTo>
                  <a:cubicBezTo>
                    <a:pt x="132" y="30"/>
                    <a:pt x="127" y="38"/>
                    <a:pt x="126" y="34"/>
                  </a:cubicBezTo>
                  <a:cubicBezTo>
                    <a:pt x="125" y="29"/>
                    <a:pt x="121" y="32"/>
                    <a:pt x="118" y="29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16" y="29"/>
                    <a:pt x="116" y="29"/>
                    <a:pt x="116" y="29"/>
                  </a:cubicBezTo>
                  <a:cubicBezTo>
                    <a:pt x="115" y="32"/>
                    <a:pt x="114" y="30"/>
                    <a:pt x="112" y="34"/>
                  </a:cubicBezTo>
                  <a:cubicBezTo>
                    <a:pt x="112" y="32"/>
                    <a:pt x="113" y="31"/>
                    <a:pt x="113" y="30"/>
                  </a:cubicBezTo>
                  <a:cubicBezTo>
                    <a:pt x="112" y="30"/>
                    <a:pt x="111" y="31"/>
                    <a:pt x="111" y="29"/>
                  </a:cubicBezTo>
                  <a:cubicBezTo>
                    <a:pt x="111" y="28"/>
                    <a:pt x="111" y="28"/>
                    <a:pt x="111" y="28"/>
                  </a:cubicBezTo>
                  <a:cubicBezTo>
                    <a:pt x="110" y="27"/>
                    <a:pt x="107" y="26"/>
                    <a:pt x="105" y="28"/>
                  </a:cubicBezTo>
                  <a:cubicBezTo>
                    <a:pt x="104" y="29"/>
                    <a:pt x="105" y="26"/>
                    <a:pt x="105" y="24"/>
                  </a:cubicBezTo>
                  <a:cubicBezTo>
                    <a:pt x="104" y="24"/>
                    <a:pt x="103" y="25"/>
                    <a:pt x="101" y="27"/>
                  </a:cubicBezTo>
                  <a:cubicBezTo>
                    <a:pt x="101" y="26"/>
                    <a:pt x="101" y="26"/>
                    <a:pt x="101" y="24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7"/>
                    <a:pt x="101" y="25"/>
                    <a:pt x="100" y="24"/>
                  </a:cubicBezTo>
                  <a:cubicBezTo>
                    <a:pt x="98" y="28"/>
                    <a:pt x="97" y="23"/>
                    <a:pt x="95" y="23"/>
                  </a:cubicBezTo>
                  <a:cubicBezTo>
                    <a:pt x="95" y="25"/>
                    <a:pt x="95" y="25"/>
                    <a:pt x="95" y="25"/>
                  </a:cubicBezTo>
                  <a:cubicBezTo>
                    <a:pt x="94" y="26"/>
                    <a:pt x="94" y="24"/>
                    <a:pt x="95" y="22"/>
                  </a:cubicBezTo>
                  <a:cubicBezTo>
                    <a:pt x="93" y="19"/>
                    <a:pt x="90" y="27"/>
                    <a:pt x="87" y="25"/>
                  </a:cubicBezTo>
                  <a:cubicBezTo>
                    <a:pt x="88" y="18"/>
                    <a:pt x="83" y="26"/>
                    <a:pt x="84" y="19"/>
                  </a:cubicBezTo>
                  <a:cubicBezTo>
                    <a:pt x="83" y="20"/>
                    <a:pt x="82" y="17"/>
                    <a:pt x="80" y="21"/>
                  </a:cubicBezTo>
                  <a:cubicBezTo>
                    <a:pt x="80" y="20"/>
                    <a:pt x="80" y="20"/>
                    <a:pt x="81" y="20"/>
                  </a:cubicBezTo>
                  <a:cubicBezTo>
                    <a:pt x="81" y="17"/>
                    <a:pt x="78" y="19"/>
                    <a:pt x="77" y="20"/>
                  </a:cubicBezTo>
                  <a:cubicBezTo>
                    <a:pt x="77" y="18"/>
                    <a:pt x="77" y="18"/>
                    <a:pt x="77" y="18"/>
                  </a:cubicBezTo>
                  <a:cubicBezTo>
                    <a:pt x="75" y="22"/>
                    <a:pt x="73" y="21"/>
                    <a:pt x="72" y="25"/>
                  </a:cubicBezTo>
                  <a:cubicBezTo>
                    <a:pt x="72" y="24"/>
                    <a:pt x="72" y="23"/>
                    <a:pt x="73" y="22"/>
                  </a:cubicBezTo>
                  <a:cubicBezTo>
                    <a:pt x="73" y="18"/>
                    <a:pt x="71" y="24"/>
                    <a:pt x="70" y="23"/>
                  </a:cubicBezTo>
                  <a:cubicBezTo>
                    <a:pt x="71" y="22"/>
                    <a:pt x="71" y="20"/>
                    <a:pt x="71" y="20"/>
                  </a:cubicBezTo>
                  <a:cubicBezTo>
                    <a:pt x="69" y="14"/>
                    <a:pt x="62" y="21"/>
                    <a:pt x="59" y="17"/>
                  </a:cubicBezTo>
                  <a:cubicBezTo>
                    <a:pt x="58" y="16"/>
                    <a:pt x="58" y="22"/>
                    <a:pt x="57" y="21"/>
                  </a:cubicBezTo>
                  <a:cubicBezTo>
                    <a:pt x="57" y="19"/>
                    <a:pt x="59" y="16"/>
                    <a:pt x="58" y="15"/>
                  </a:cubicBezTo>
                  <a:cubicBezTo>
                    <a:pt x="57" y="18"/>
                    <a:pt x="57" y="17"/>
                    <a:pt x="56" y="17"/>
                  </a:cubicBezTo>
                  <a:cubicBezTo>
                    <a:pt x="56" y="15"/>
                    <a:pt x="56" y="14"/>
                    <a:pt x="57" y="13"/>
                  </a:cubicBezTo>
                  <a:cubicBezTo>
                    <a:pt x="57" y="11"/>
                    <a:pt x="54" y="16"/>
                    <a:pt x="54" y="12"/>
                  </a:cubicBezTo>
                  <a:cubicBezTo>
                    <a:pt x="54" y="14"/>
                    <a:pt x="53" y="14"/>
                    <a:pt x="53" y="15"/>
                  </a:cubicBezTo>
                  <a:cubicBezTo>
                    <a:pt x="50" y="19"/>
                    <a:pt x="50" y="10"/>
                    <a:pt x="50" y="13"/>
                  </a:cubicBezTo>
                  <a:cubicBezTo>
                    <a:pt x="50" y="13"/>
                    <a:pt x="49" y="13"/>
                    <a:pt x="49" y="14"/>
                  </a:cubicBezTo>
                  <a:cubicBezTo>
                    <a:pt x="49" y="13"/>
                    <a:pt x="48" y="13"/>
                    <a:pt x="49" y="10"/>
                  </a:cubicBezTo>
                  <a:cubicBezTo>
                    <a:pt x="48" y="11"/>
                    <a:pt x="47" y="13"/>
                    <a:pt x="47" y="13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7" y="11"/>
                    <a:pt x="47" y="13"/>
                    <a:pt x="46" y="13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6" y="13"/>
                    <a:pt x="44" y="18"/>
                    <a:pt x="45" y="13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2"/>
                    <a:pt x="42" y="14"/>
                    <a:pt x="42" y="13"/>
                  </a:cubicBezTo>
                  <a:cubicBezTo>
                    <a:pt x="43" y="7"/>
                    <a:pt x="40" y="11"/>
                    <a:pt x="39" y="1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38" y="11"/>
                    <a:pt x="36" y="9"/>
                    <a:pt x="36" y="10"/>
                  </a:cubicBezTo>
                  <a:cubicBezTo>
                    <a:pt x="36" y="10"/>
                    <a:pt x="35" y="8"/>
                    <a:pt x="36" y="7"/>
                  </a:cubicBezTo>
                  <a:cubicBezTo>
                    <a:pt x="35" y="8"/>
                    <a:pt x="33" y="7"/>
                    <a:pt x="32" y="10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0" y="12"/>
                    <a:pt x="30" y="3"/>
                    <a:pt x="28" y="10"/>
                  </a:cubicBezTo>
                  <a:cubicBezTo>
                    <a:pt x="28" y="8"/>
                    <a:pt x="28" y="7"/>
                    <a:pt x="28" y="5"/>
                  </a:cubicBezTo>
                  <a:cubicBezTo>
                    <a:pt x="26" y="9"/>
                    <a:pt x="25" y="8"/>
                    <a:pt x="25" y="7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5"/>
                    <a:pt x="22" y="9"/>
                    <a:pt x="20" y="9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4"/>
                    <a:pt x="19" y="8"/>
                    <a:pt x="19" y="6"/>
                  </a:cubicBezTo>
                  <a:cubicBezTo>
                    <a:pt x="19" y="6"/>
                    <a:pt x="19" y="5"/>
                    <a:pt x="19" y="5"/>
                  </a:cubicBezTo>
                  <a:cubicBezTo>
                    <a:pt x="18" y="6"/>
                    <a:pt x="17" y="4"/>
                    <a:pt x="17" y="3"/>
                  </a:cubicBezTo>
                  <a:cubicBezTo>
                    <a:pt x="15" y="7"/>
                    <a:pt x="15" y="5"/>
                    <a:pt x="13" y="9"/>
                  </a:cubicBezTo>
                  <a:cubicBezTo>
                    <a:pt x="13" y="4"/>
                    <a:pt x="14" y="7"/>
                    <a:pt x="15" y="2"/>
                  </a:cubicBezTo>
                  <a:cubicBezTo>
                    <a:pt x="14" y="0"/>
                    <a:pt x="12" y="2"/>
                    <a:pt x="9" y="4"/>
                  </a:cubicBezTo>
                  <a:cubicBezTo>
                    <a:pt x="9" y="3"/>
                    <a:pt x="10" y="2"/>
                    <a:pt x="10" y="1"/>
                  </a:cubicBezTo>
                  <a:cubicBezTo>
                    <a:pt x="10" y="1"/>
                    <a:pt x="3" y="13"/>
                    <a:pt x="3" y="18"/>
                  </a:cubicBezTo>
                  <a:cubicBezTo>
                    <a:pt x="1" y="21"/>
                    <a:pt x="0" y="23"/>
                    <a:pt x="1" y="27"/>
                  </a:cubicBezTo>
                  <a:cubicBezTo>
                    <a:pt x="2" y="25"/>
                    <a:pt x="4" y="22"/>
                    <a:pt x="3" y="26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7" y="21"/>
                    <a:pt x="3" y="30"/>
                    <a:pt x="5" y="31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6" y="29"/>
                    <a:pt x="6" y="27"/>
                    <a:pt x="7" y="28"/>
                  </a:cubicBezTo>
                  <a:cubicBezTo>
                    <a:pt x="7" y="30"/>
                    <a:pt x="6" y="30"/>
                    <a:pt x="6" y="31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8" y="28"/>
                    <a:pt x="8" y="30"/>
                    <a:pt x="7" y="31"/>
                  </a:cubicBezTo>
                  <a:cubicBezTo>
                    <a:pt x="9" y="31"/>
                    <a:pt x="9" y="24"/>
                    <a:pt x="11" y="26"/>
                  </a:cubicBezTo>
                  <a:cubicBezTo>
                    <a:pt x="10" y="28"/>
                    <a:pt x="10" y="28"/>
                    <a:pt x="9" y="30"/>
                  </a:cubicBezTo>
                  <a:cubicBezTo>
                    <a:pt x="9" y="33"/>
                    <a:pt x="11" y="30"/>
                    <a:pt x="12" y="29"/>
                  </a:cubicBezTo>
                  <a:cubicBezTo>
                    <a:pt x="12" y="32"/>
                    <a:pt x="11" y="31"/>
                    <a:pt x="11" y="34"/>
                  </a:cubicBezTo>
                  <a:cubicBezTo>
                    <a:pt x="12" y="32"/>
                    <a:pt x="12" y="29"/>
                    <a:pt x="13" y="29"/>
                  </a:cubicBezTo>
                  <a:cubicBezTo>
                    <a:pt x="12" y="32"/>
                    <a:pt x="13" y="31"/>
                    <a:pt x="13" y="32"/>
                  </a:cubicBezTo>
                  <a:cubicBezTo>
                    <a:pt x="14" y="31"/>
                    <a:pt x="14" y="29"/>
                    <a:pt x="14" y="28"/>
                  </a:cubicBezTo>
                  <a:cubicBezTo>
                    <a:pt x="15" y="28"/>
                    <a:pt x="15" y="29"/>
                    <a:pt x="15" y="29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7" y="23"/>
                    <a:pt x="17" y="28"/>
                    <a:pt x="17" y="30"/>
                  </a:cubicBezTo>
                  <a:cubicBezTo>
                    <a:pt x="17" y="30"/>
                    <a:pt x="17" y="31"/>
                    <a:pt x="17" y="31"/>
                  </a:cubicBezTo>
                  <a:cubicBezTo>
                    <a:pt x="17" y="32"/>
                    <a:pt x="17" y="35"/>
                    <a:pt x="19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22" y="30"/>
                    <a:pt x="20" y="27"/>
                    <a:pt x="23" y="25"/>
                  </a:cubicBezTo>
                  <a:cubicBezTo>
                    <a:pt x="24" y="26"/>
                    <a:pt x="20" y="36"/>
                    <a:pt x="23" y="32"/>
                  </a:cubicBezTo>
                  <a:cubicBezTo>
                    <a:pt x="23" y="29"/>
                    <a:pt x="26" y="26"/>
                    <a:pt x="27" y="25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5" y="31"/>
                    <a:pt x="26" y="29"/>
                    <a:pt x="26" y="30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28" y="23"/>
                    <a:pt x="28" y="30"/>
                    <a:pt x="29" y="27"/>
                  </a:cubicBezTo>
                  <a:cubicBezTo>
                    <a:pt x="26" y="34"/>
                    <a:pt x="27" y="32"/>
                    <a:pt x="25" y="40"/>
                  </a:cubicBezTo>
                  <a:cubicBezTo>
                    <a:pt x="27" y="36"/>
                    <a:pt x="28" y="32"/>
                    <a:pt x="30" y="34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9" y="41"/>
                    <a:pt x="33" y="33"/>
                    <a:pt x="36" y="28"/>
                  </a:cubicBezTo>
                  <a:cubicBezTo>
                    <a:pt x="34" y="33"/>
                    <a:pt x="34" y="34"/>
                    <a:pt x="33" y="38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5" y="37"/>
                    <a:pt x="35" y="41"/>
                    <a:pt x="36" y="34"/>
                  </a:cubicBezTo>
                  <a:cubicBezTo>
                    <a:pt x="36" y="35"/>
                    <a:pt x="36" y="36"/>
                    <a:pt x="36" y="36"/>
                  </a:cubicBezTo>
                  <a:cubicBezTo>
                    <a:pt x="36" y="34"/>
                    <a:pt x="37" y="30"/>
                    <a:pt x="38" y="31"/>
                  </a:cubicBezTo>
                  <a:cubicBezTo>
                    <a:pt x="38" y="32"/>
                    <a:pt x="37" y="33"/>
                    <a:pt x="37" y="35"/>
                  </a:cubicBezTo>
                  <a:cubicBezTo>
                    <a:pt x="38" y="32"/>
                    <a:pt x="37" y="36"/>
                    <a:pt x="38" y="35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40" y="29"/>
                    <a:pt x="39" y="32"/>
                    <a:pt x="41" y="30"/>
                  </a:cubicBezTo>
                  <a:cubicBezTo>
                    <a:pt x="39" y="32"/>
                    <a:pt x="39" y="34"/>
                    <a:pt x="39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5"/>
                    <a:pt x="41" y="33"/>
                    <a:pt x="40" y="35"/>
                  </a:cubicBezTo>
                  <a:cubicBezTo>
                    <a:pt x="39" y="40"/>
                    <a:pt x="39" y="40"/>
                    <a:pt x="39" y="40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0" y="39"/>
                    <a:pt x="40" y="40"/>
                  </a:cubicBezTo>
                  <a:cubicBezTo>
                    <a:pt x="41" y="43"/>
                    <a:pt x="42" y="29"/>
                    <a:pt x="44" y="35"/>
                  </a:cubicBezTo>
                  <a:cubicBezTo>
                    <a:pt x="43" y="36"/>
                    <a:pt x="43" y="38"/>
                    <a:pt x="42" y="36"/>
                  </a:cubicBezTo>
                  <a:cubicBezTo>
                    <a:pt x="41" y="39"/>
                    <a:pt x="41" y="41"/>
                    <a:pt x="42" y="42"/>
                  </a:cubicBezTo>
                  <a:cubicBezTo>
                    <a:pt x="41" y="43"/>
                    <a:pt x="41" y="43"/>
                    <a:pt x="41" y="43"/>
                  </a:cubicBezTo>
                  <a:cubicBezTo>
                    <a:pt x="43" y="43"/>
                    <a:pt x="45" y="44"/>
                    <a:pt x="46" y="41"/>
                  </a:cubicBezTo>
                  <a:close/>
                </a:path>
              </a:pathLst>
            </a:custGeom>
            <a:grpFill/>
            <a:ln w="9525">
              <a:solidFill>
                <a:schemeClr val="accent6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9" name="Freeform 334"/>
            <p:cNvSpPr>
              <a:spLocks/>
            </p:cNvSpPr>
            <p:nvPr/>
          </p:nvSpPr>
          <p:spPr bwMode="auto">
            <a:xfrm rot="8438171" flipH="1">
              <a:off x="6084951" y="2697581"/>
              <a:ext cx="196330" cy="307855"/>
            </a:xfrm>
            <a:custGeom>
              <a:avLst/>
              <a:gdLst/>
              <a:ahLst/>
              <a:cxnLst>
                <a:cxn ang="0">
                  <a:pos x="50" y="33"/>
                </a:cxn>
                <a:cxn ang="0">
                  <a:pos x="49" y="37"/>
                </a:cxn>
                <a:cxn ang="0">
                  <a:pos x="44" y="38"/>
                </a:cxn>
                <a:cxn ang="0">
                  <a:pos x="46" y="47"/>
                </a:cxn>
                <a:cxn ang="0">
                  <a:pos x="37" y="54"/>
                </a:cxn>
                <a:cxn ang="0">
                  <a:pos x="38" y="59"/>
                </a:cxn>
                <a:cxn ang="0">
                  <a:pos x="35" y="61"/>
                </a:cxn>
                <a:cxn ang="0">
                  <a:pos x="34" y="65"/>
                </a:cxn>
                <a:cxn ang="0">
                  <a:pos x="28" y="68"/>
                </a:cxn>
                <a:cxn ang="0">
                  <a:pos x="27" y="73"/>
                </a:cxn>
                <a:cxn ang="0">
                  <a:pos x="30" y="78"/>
                </a:cxn>
                <a:cxn ang="0">
                  <a:pos x="26" y="81"/>
                </a:cxn>
                <a:cxn ang="0">
                  <a:pos x="34" y="94"/>
                </a:cxn>
                <a:cxn ang="0">
                  <a:pos x="23" y="90"/>
                </a:cxn>
                <a:cxn ang="0">
                  <a:pos x="29" y="100"/>
                </a:cxn>
                <a:cxn ang="0">
                  <a:pos x="19" y="101"/>
                </a:cxn>
                <a:cxn ang="0">
                  <a:pos x="13" y="104"/>
                </a:cxn>
                <a:cxn ang="0">
                  <a:pos x="14" y="113"/>
                </a:cxn>
                <a:cxn ang="0">
                  <a:pos x="15" y="123"/>
                </a:cxn>
                <a:cxn ang="0">
                  <a:pos x="14" y="134"/>
                </a:cxn>
                <a:cxn ang="0">
                  <a:pos x="4" y="136"/>
                </a:cxn>
                <a:cxn ang="0">
                  <a:pos x="6" y="141"/>
                </a:cxn>
                <a:cxn ang="0">
                  <a:pos x="4" y="143"/>
                </a:cxn>
                <a:cxn ang="0">
                  <a:pos x="9" y="151"/>
                </a:cxn>
                <a:cxn ang="0">
                  <a:pos x="7" y="155"/>
                </a:cxn>
                <a:cxn ang="0">
                  <a:pos x="7" y="151"/>
                </a:cxn>
                <a:cxn ang="0">
                  <a:pos x="18" y="144"/>
                </a:cxn>
                <a:cxn ang="0">
                  <a:pos x="21" y="132"/>
                </a:cxn>
                <a:cxn ang="0">
                  <a:pos x="26" y="134"/>
                </a:cxn>
                <a:cxn ang="0">
                  <a:pos x="31" y="124"/>
                </a:cxn>
                <a:cxn ang="0">
                  <a:pos x="36" y="117"/>
                </a:cxn>
                <a:cxn ang="0">
                  <a:pos x="38" y="112"/>
                </a:cxn>
                <a:cxn ang="0">
                  <a:pos x="37" y="108"/>
                </a:cxn>
                <a:cxn ang="0">
                  <a:pos x="43" y="105"/>
                </a:cxn>
                <a:cxn ang="0">
                  <a:pos x="43" y="101"/>
                </a:cxn>
                <a:cxn ang="0">
                  <a:pos x="53" y="90"/>
                </a:cxn>
                <a:cxn ang="0">
                  <a:pos x="54" y="84"/>
                </a:cxn>
                <a:cxn ang="0">
                  <a:pos x="60" y="78"/>
                </a:cxn>
                <a:cxn ang="0">
                  <a:pos x="63" y="74"/>
                </a:cxn>
                <a:cxn ang="0">
                  <a:pos x="69" y="60"/>
                </a:cxn>
                <a:cxn ang="0">
                  <a:pos x="70" y="56"/>
                </a:cxn>
                <a:cxn ang="0">
                  <a:pos x="79" y="48"/>
                </a:cxn>
                <a:cxn ang="0">
                  <a:pos x="83" y="43"/>
                </a:cxn>
                <a:cxn ang="0">
                  <a:pos x="81" y="39"/>
                </a:cxn>
                <a:cxn ang="0">
                  <a:pos x="86" y="36"/>
                </a:cxn>
                <a:cxn ang="0">
                  <a:pos x="87" y="27"/>
                </a:cxn>
                <a:cxn ang="0">
                  <a:pos x="95" y="24"/>
                </a:cxn>
                <a:cxn ang="0">
                  <a:pos x="96" y="19"/>
                </a:cxn>
                <a:cxn ang="0">
                  <a:pos x="76" y="2"/>
                </a:cxn>
                <a:cxn ang="0">
                  <a:pos x="72" y="2"/>
                </a:cxn>
                <a:cxn ang="0">
                  <a:pos x="73" y="8"/>
                </a:cxn>
                <a:cxn ang="0">
                  <a:pos x="71" y="10"/>
                </a:cxn>
                <a:cxn ang="0">
                  <a:pos x="67" y="12"/>
                </a:cxn>
                <a:cxn ang="0">
                  <a:pos x="69" y="18"/>
                </a:cxn>
                <a:cxn ang="0">
                  <a:pos x="60" y="16"/>
                </a:cxn>
                <a:cxn ang="0">
                  <a:pos x="63" y="25"/>
                </a:cxn>
                <a:cxn ang="0">
                  <a:pos x="65" y="27"/>
                </a:cxn>
                <a:cxn ang="0">
                  <a:pos x="57" y="25"/>
                </a:cxn>
                <a:cxn ang="0">
                  <a:pos x="55" y="26"/>
                </a:cxn>
              </a:cxnLst>
              <a:rect l="0" t="0" r="r" b="b"/>
              <a:pathLst>
                <a:path w="99" h="155">
                  <a:moveTo>
                    <a:pt x="55" y="30"/>
                  </a:moveTo>
                  <a:cubicBezTo>
                    <a:pt x="54" y="30"/>
                    <a:pt x="53" y="29"/>
                    <a:pt x="52" y="28"/>
                  </a:cubicBezTo>
                  <a:cubicBezTo>
                    <a:pt x="49" y="28"/>
                    <a:pt x="53" y="31"/>
                    <a:pt x="50" y="30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3"/>
                    <a:pt x="53" y="34"/>
                    <a:pt x="50" y="33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51" y="35"/>
                    <a:pt x="46" y="33"/>
                    <a:pt x="48" y="34"/>
                  </a:cubicBezTo>
                  <a:cubicBezTo>
                    <a:pt x="49" y="35"/>
                    <a:pt x="50" y="36"/>
                    <a:pt x="52" y="36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52" y="39"/>
                    <a:pt x="47" y="39"/>
                    <a:pt x="52" y="42"/>
                  </a:cubicBezTo>
                  <a:cubicBezTo>
                    <a:pt x="50" y="41"/>
                    <a:pt x="48" y="39"/>
                    <a:pt x="47" y="38"/>
                  </a:cubicBezTo>
                  <a:cubicBezTo>
                    <a:pt x="48" y="39"/>
                    <a:pt x="46" y="38"/>
                    <a:pt x="48" y="40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8" y="43"/>
                    <a:pt x="42" y="41"/>
                    <a:pt x="47" y="45"/>
                  </a:cubicBezTo>
                  <a:cubicBezTo>
                    <a:pt x="47" y="45"/>
                    <a:pt x="47" y="45"/>
                    <a:pt x="47" y="45"/>
                  </a:cubicBezTo>
                  <a:cubicBezTo>
                    <a:pt x="49" y="47"/>
                    <a:pt x="47" y="47"/>
                    <a:pt x="46" y="47"/>
                  </a:cubicBezTo>
                  <a:cubicBezTo>
                    <a:pt x="46" y="48"/>
                    <a:pt x="49" y="49"/>
                    <a:pt x="51" y="50"/>
                  </a:cubicBezTo>
                  <a:cubicBezTo>
                    <a:pt x="49" y="52"/>
                    <a:pt x="49" y="51"/>
                    <a:pt x="53" y="56"/>
                  </a:cubicBezTo>
                  <a:cubicBezTo>
                    <a:pt x="47" y="54"/>
                    <a:pt x="46" y="50"/>
                    <a:pt x="42" y="49"/>
                  </a:cubicBezTo>
                  <a:cubicBezTo>
                    <a:pt x="44" y="51"/>
                    <a:pt x="45" y="53"/>
                    <a:pt x="46" y="54"/>
                  </a:cubicBezTo>
                  <a:cubicBezTo>
                    <a:pt x="43" y="54"/>
                    <a:pt x="41" y="55"/>
                    <a:pt x="37" y="54"/>
                  </a:cubicBezTo>
                  <a:cubicBezTo>
                    <a:pt x="40" y="56"/>
                    <a:pt x="40" y="56"/>
                    <a:pt x="40" y="56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8" y="55"/>
                    <a:pt x="40" y="57"/>
                    <a:pt x="41" y="58"/>
                  </a:cubicBezTo>
                  <a:cubicBezTo>
                    <a:pt x="43" y="62"/>
                    <a:pt x="34" y="55"/>
                    <a:pt x="38" y="59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9" y="60"/>
                    <a:pt x="38" y="61"/>
                    <a:pt x="38" y="62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35" y="59"/>
                    <a:pt x="35" y="59"/>
                    <a:pt x="35" y="59"/>
                  </a:cubicBezTo>
                  <a:cubicBezTo>
                    <a:pt x="31" y="57"/>
                    <a:pt x="35" y="61"/>
                    <a:pt x="35" y="61"/>
                  </a:cubicBezTo>
                  <a:cubicBezTo>
                    <a:pt x="36" y="63"/>
                    <a:pt x="39" y="64"/>
                    <a:pt x="40" y="65"/>
                  </a:cubicBezTo>
                  <a:cubicBezTo>
                    <a:pt x="40" y="66"/>
                    <a:pt x="41" y="67"/>
                    <a:pt x="40" y="66"/>
                  </a:cubicBezTo>
                  <a:cubicBezTo>
                    <a:pt x="38" y="66"/>
                    <a:pt x="35" y="63"/>
                    <a:pt x="33" y="62"/>
                  </a:cubicBezTo>
                  <a:cubicBezTo>
                    <a:pt x="37" y="65"/>
                    <a:pt x="37" y="65"/>
                    <a:pt x="38" y="67"/>
                  </a:cubicBezTo>
                  <a:cubicBezTo>
                    <a:pt x="36" y="66"/>
                    <a:pt x="35" y="65"/>
                    <a:pt x="34" y="65"/>
                  </a:cubicBezTo>
                  <a:cubicBezTo>
                    <a:pt x="35" y="66"/>
                    <a:pt x="36" y="66"/>
                    <a:pt x="37" y="67"/>
                  </a:cubicBezTo>
                  <a:cubicBezTo>
                    <a:pt x="35" y="66"/>
                    <a:pt x="35" y="66"/>
                    <a:pt x="35" y="66"/>
                  </a:cubicBezTo>
                  <a:cubicBezTo>
                    <a:pt x="31" y="66"/>
                    <a:pt x="41" y="72"/>
                    <a:pt x="39" y="73"/>
                  </a:cubicBezTo>
                  <a:cubicBezTo>
                    <a:pt x="37" y="71"/>
                    <a:pt x="39" y="75"/>
                    <a:pt x="36" y="74"/>
                  </a:cubicBezTo>
                  <a:cubicBezTo>
                    <a:pt x="36" y="73"/>
                    <a:pt x="30" y="70"/>
                    <a:pt x="28" y="68"/>
                  </a:cubicBezTo>
                  <a:cubicBezTo>
                    <a:pt x="25" y="69"/>
                    <a:pt x="32" y="72"/>
                    <a:pt x="33" y="73"/>
                  </a:cubicBezTo>
                  <a:cubicBezTo>
                    <a:pt x="28" y="70"/>
                    <a:pt x="28" y="70"/>
                    <a:pt x="28" y="70"/>
                  </a:cubicBezTo>
                  <a:cubicBezTo>
                    <a:pt x="29" y="72"/>
                    <a:pt x="30" y="72"/>
                    <a:pt x="31" y="74"/>
                  </a:cubicBezTo>
                  <a:cubicBezTo>
                    <a:pt x="30" y="73"/>
                    <a:pt x="30" y="73"/>
                    <a:pt x="28" y="72"/>
                  </a:cubicBezTo>
                  <a:cubicBezTo>
                    <a:pt x="27" y="73"/>
                    <a:pt x="28" y="73"/>
                    <a:pt x="27" y="73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32" y="77"/>
                    <a:pt x="29" y="76"/>
                    <a:pt x="28" y="76"/>
                  </a:cubicBezTo>
                  <a:cubicBezTo>
                    <a:pt x="28" y="75"/>
                    <a:pt x="29" y="75"/>
                    <a:pt x="28" y="75"/>
                  </a:cubicBezTo>
                  <a:cubicBezTo>
                    <a:pt x="24" y="73"/>
                    <a:pt x="30" y="77"/>
                    <a:pt x="26" y="75"/>
                  </a:cubicBezTo>
                  <a:cubicBezTo>
                    <a:pt x="28" y="76"/>
                    <a:pt x="30" y="77"/>
                    <a:pt x="30" y="78"/>
                  </a:cubicBezTo>
                  <a:cubicBezTo>
                    <a:pt x="27" y="76"/>
                    <a:pt x="27" y="77"/>
                    <a:pt x="25" y="76"/>
                  </a:cubicBezTo>
                  <a:cubicBezTo>
                    <a:pt x="28" y="77"/>
                    <a:pt x="26" y="78"/>
                    <a:pt x="29" y="80"/>
                  </a:cubicBezTo>
                  <a:cubicBezTo>
                    <a:pt x="26" y="79"/>
                    <a:pt x="27" y="78"/>
                    <a:pt x="25" y="77"/>
                  </a:cubicBezTo>
                  <a:cubicBezTo>
                    <a:pt x="29" y="80"/>
                    <a:pt x="24" y="79"/>
                    <a:pt x="26" y="81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28" y="83"/>
                    <a:pt x="28" y="84"/>
                    <a:pt x="30" y="87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6" y="85"/>
                    <a:pt x="33" y="89"/>
                    <a:pt x="33" y="90"/>
                  </a:cubicBezTo>
                  <a:cubicBezTo>
                    <a:pt x="29" y="87"/>
                    <a:pt x="32" y="92"/>
                    <a:pt x="28" y="89"/>
                  </a:cubicBezTo>
                  <a:cubicBezTo>
                    <a:pt x="30" y="91"/>
                    <a:pt x="30" y="92"/>
                    <a:pt x="34" y="94"/>
                  </a:cubicBezTo>
                  <a:cubicBezTo>
                    <a:pt x="31" y="93"/>
                    <a:pt x="29" y="90"/>
                    <a:pt x="27" y="90"/>
                  </a:cubicBezTo>
                  <a:cubicBezTo>
                    <a:pt x="29" y="92"/>
                    <a:pt x="29" y="92"/>
                    <a:pt x="29" y="92"/>
                  </a:cubicBezTo>
                  <a:cubicBezTo>
                    <a:pt x="27" y="91"/>
                    <a:pt x="27" y="91"/>
                    <a:pt x="27" y="91"/>
                  </a:cubicBezTo>
                  <a:cubicBezTo>
                    <a:pt x="28" y="92"/>
                    <a:pt x="28" y="93"/>
                    <a:pt x="29" y="93"/>
                  </a:cubicBezTo>
                  <a:cubicBezTo>
                    <a:pt x="27" y="92"/>
                    <a:pt x="24" y="91"/>
                    <a:pt x="23" y="90"/>
                  </a:cubicBezTo>
                  <a:cubicBezTo>
                    <a:pt x="23" y="91"/>
                    <a:pt x="20" y="90"/>
                    <a:pt x="22" y="92"/>
                  </a:cubicBezTo>
                  <a:cubicBezTo>
                    <a:pt x="21" y="91"/>
                    <a:pt x="21" y="91"/>
                    <a:pt x="21" y="91"/>
                  </a:cubicBezTo>
                  <a:cubicBezTo>
                    <a:pt x="25" y="95"/>
                    <a:pt x="21" y="93"/>
                    <a:pt x="26" y="97"/>
                  </a:cubicBezTo>
                  <a:cubicBezTo>
                    <a:pt x="23" y="95"/>
                    <a:pt x="23" y="95"/>
                    <a:pt x="23" y="95"/>
                  </a:cubicBezTo>
                  <a:cubicBezTo>
                    <a:pt x="23" y="96"/>
                    <a:pt x="28" y="99"/>
                    <a:pt x="29" y="100"/>
                  </a:cubicBezTo>
                  <a:cubicBezTo>
                    <a:pt x="29" y="101"/>
                    <a:pt x="29" y="102"/>
                    <a:pt x="29" y="102"/>
                  </a:cubicBezTo>
                  <a:cubicBezTo>
                    <a:pt x="26" y="99"/>
                    <a:pt x="25" y="100"/>
                    <a:pt x="23" y="99"/>
                  </a:cubicBezTo>
                  <a:cubicBezTo>
                    <a:pt x="22" y="99"/>
                    <a:pt x="22" y="101"/>
                    <a:pt x="24" y="102"/>
                  </a:cubicBezTo>
                  <a:cubicBezTo>
                    <a:pt x="22" y="100"/>
                    <a:pt x="20" y="99"/>
                    <a:pt x="20" y="98"/>
                  </a:cubicBezTo>
                  <a:cubicBezTo>
                    <a:pt x="15" y="96"/>
                    <a:pt x="20" y="100"/>
                    <a:pt x="19" y="101"/>
                  </a:cubicBezTo>
                  <a:cubicBezTo>
                    <a:pt x="17" y="100"/>
                    <a:pt x="17" y="100"/>
                    <a:pt x="17" y="100"/>
                  </a:cubicBezTo>
                  <a:cubicBezTo>
                    <a:pt x="18" y="102"/>
                    <a:pt x="21" y="104"/>
                    <a:pt x="25" y="107"/>
                  </a:cubicBezTo>
                  <a:cubicBezTo>
                    <a:pt x="22" y="106"/>
                    <a:pt x="21" y="105"/>
                    <a:pt x="19" y="103"/>
                  </a:cubicBezTo>
                  <a:cubicBezTo>
                    <a:pt x="17" y="103"/>
                    <a:pt x="18" y="105"/>
                    <a:pt x="17" y="106"/>
                  </a:cubicBezTo>
                  <a:cubicBezTo>
                    <a:pt x="15" y="105"/>
                    <a:pt x="13" y="104"/>
                    <a:pt x="13" y="104"/>
                  </a:cubicBezTo>
                  <a:cubicBezTo>
                    <a:pt x="14" y="106"/>
                    <a:pt x="11" y="106"/>
                    <a:pt x="16" y="109"/>
                  </a:cubicBezTo>
                  <a:cubicBezTo>
                    <a:pt x="14" y="108"/>
                    <a:pt x="14" y="109"/>
                    <a:pt x="13" y="109"/>
                  </a:cubicBezTo>
                  <a:cubicBezTo>
                    <a:pt x="14" y="109"/>
                    <a:pt x="15" y="110"/>
                    <a:pt x="15" y="110"/>
                  </a:cubicBezTo>
                  <a:cubicBezTo>
                    <a:pt x="17" y="112"/>
                    <a:pt x="18" y="115"/>
                    <a:pt x="15" y="114"/>
                  </a:cubicBezTo>
                  <a:cubicBezTo>
                    <a:pt x="14" y="113"/>
                    <a:pt x="14" y="113"/>
                    <a:pt x="14" y="113"/>
                  </a:cubicBezTo>
                  <a:cubicBezTo>
                    <a:pt x="12" y="114"/>
                    <a:pt x="20" y="120"/>
                    <a:pt x="15" y="120"/>
                  </a:cubicBezTo>
                  <a:cubicBezTo>
                    <a:pt x="14" y="120"/>
                    <a:pt x="12" y="117"/>
                    <a:pt x="11" y="118"/>
                  </a:cubicBezTo>
                  <a:cubicBezTo>
                    <a:pt x="13" y="120"/>
                    <a:pt x="17" y="122"/>
                    <a:pt x="15" y="122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5" y="123"/>
                    <a:pt x="15" y="123"/>
                    <a:pt x="15" y="123"/>
                  </a:cubicBezTo>
                  <a:cubicBezTo>
                    <a:pt x="18" y="124"/>
                    <a:pt x="17" y="122"/>
                    <a:pt x="20" y="125"/>
                  </a:cubicBezTo>
                  <a:cubicBezTo>
                    <a:pt x="16" y="124"/>
                    <a:pt x="23" y="127"/>
                    <a:pt x="18" y="126"/>
                  </a:cubicBezTo>
                  <a:cubicBezTo>
                    <a:pt x="18" y="126"/>
                    <a:pt x="16" y="124"/>
                    <a:pt x="15" y="123"/>
                  </a:cubicBezTo>
                  <a:cubicBezTo>
                    <a:pt x="10" y="123"/>
                    <a:pt x="16" y="128"/>
                    <a:pt x="11" y="127"/>
                  </a:cubicBezTo>
                  <a:cubicBezTo>
                    <a:pt x="13" y="130"/>
                    <a:pt x="12" y="132"/>
                    <a:pt x="14" y="134"/>
                  </a:cubicBezTo>
                  <a:cubicBezTo>
                    <a:pt x="11" y="132"/>
                    <a:pt x="8" y="130"/>
                    <a:pt x="6" y="128"/>
                  </a:cubicBezTo>
                  <a:cubicBezTo>
                    <a:pt x="5" y="128"/>
                    <a:pt x="12" y="133"/>
                    <a:pt x="7" y="131"/>
                  </a:cubicBezTo>
                  <a:cubicBezTo>
                    <a:pt x="11" y="134"/>
                    <a:pt x="8" y="135"/>
                    <a:pt x="15" y="139"/>
                  </a:cubicBezTo>
                  <a:cubicBezTo>
                    <a:pt x="13" y="138"/>
                    <a:pt x="14" y="140"/>
                    <a:pt x="11" y="137"/>
                  </a:cubicBezTo>
                  <a:cubicBezTo>
                    <a:pt x="12" y="140"/>
                    <a:pt x="5" y="135"/>
                    <a:pt x="4" y="136"/>
                  </a:cubicBezTo>
                  <a:cubicBezTo>
                    <a:pt x="4" y="136"/>
                    <a:pt x="8" y="138"/>
                    <a:pt x="8" y="139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7" y="139"/>
                    <a:pt x="5" y="137"/>
                    <a:pt x="4" y="136"/>
                  </a:cubicBezTo>
                  <a:cubicBezTo>
                    <a:pt x="2" y="136"/>
                    <a:pt x="6" y="140"/>
                    <a:pt x="6" y="141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4" y="142"/>
                    <a:pt x="4" y="142"/>
                    <a:pt x="4" y="142"/>
                  </a:cubicBezTo>
                  <a:cubicBezTo>
                    <a:pt x="4" y="141"/>
                    <a:pt x="4" y="141"/>
                    <a:pt x="4" y="141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4" y="143"/>
                    <a:pt x="4" y="143"/>
                    <a:pt x="4" y="143"/>
                  </a:cubicBezTo>
                  <a:cubicBezTo>
                    <a:pt x="4" y="143"/>
                    <a:pt x="5" y="144"/>
                    <a:pt x="5" y="144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6" y="145"/>
                    <a:pt x="7" y="147"/>
                    <a:pt x="7" y="148"/>
                  </a:cubicBezTo>
                  <a:cubicBezTo>
                    <a:pt x="6" y="147"/>
                    <a:pt x="6" y="147"/>
                    <a:pt x="6" y="147"/>
                  </a:cubicBezTo>
                  <a:cubicBezTo>
                    <a:pt x="9" y="151"/>
                    <a:pt x="9" y="151"/>
                    <a:pt x="9" y="151"/>
                  </a:cubicBezTo>
                  <a:cubicBezTo>
                    <a:pt x="6" y="150"/>
                    <a:pt x="5" y="147"/>
                    <a:pt x="6" y="149"/>
                  </a:cubicBezTo>
                  <a:cubicBezTo>
                    <a:pt x="2" y="147"/>
                    <a:pt x="2" y="147"/>
                    <a:pt x="2" y="147"/>
                  </a:cubicBezTo>
                  <a:cubicBezTo>
                    <a:pt x="3" y="149"/>
                    <a:pt x="0" y="147"/>
                    <a:pt x="1" y="149"/>
                  </a:cubicBezTo>
                  <a:cubicBezTo>
                    <a:pt x="4" y="150"/>
                    <a:pt x="4" y="149"/>
                    <a:pt x="5" y="151"/>
                  </a:cubicBezTo>
                  <a:cubicBezTo>
                    <a:pt x="0" y="149"/>
                    <a:pt x="6" y="153"/>
                    <a:pt x="7" y="155"/>
                  </a:cubicBezTo>
                  <a:cubicBezTo>
                    <a:pt x="7" y="154"/>
                    <a:pt x="7" y="154"/>
                    <a:pt x="5" y="152"/>
                  </a:cubicBezTo>
                  <a:cubicBezTo>
                    <a:pt x="6" y="152"/>
                    <a:pt x="8" y="153"/>
                    <a:pt x="8" y="153"/>
                  </a:cubicBezTo>
                  <a:cubicBezTo>
                    <a:pt x="6" y="151"/>
                    <a:pt x="6" y="151"/>
                    <a:pt x="6" y="151"/>
                  </a:cubicBezTo>
                  <a:cubicBezTo>
                    <a:pt x="9" y="153"/>
                    <a:pt x="9" y="153"/>
                    <a:pt x="9" y="153"/>
                  </a:cubicBezTo>
                  <a:cubicBezTo>
                    <a:pt x="7" y="151"/>
                    <a:pt x="7" y="151"/>
                    <a:pt x="7" y="151"/>
                  </a:cubicBezTo>
                  <a:cubicBezTo>
                    <a:pt x="10" y="153"/>
                    <a:pt x="8" y="150"/>
                    <a:pt x="11" y="152"/>
                  </a:cubicBezTo>
                  <a:cubicBezTo>
                    <a:pt x="10" y="151"/>
                    <a:pt x="13" y="152"/>
                    <a:pt x="10" y="149"/>
                  </a:cubicBezTo>
                  <a:cubicBezTo>
                    <a:pt x="12" y="150"/>
                    <a:pt x="12" y="151"/>
                    <a:pt x="13" y="151"/>
                  </a:cubicBezTo>
                  <a:cubicBezTo>
                    <a:pt x="12" y="147"/>
                    <a:pt x="14" y="144"/>
                    <a:pt x="17" y="142"/>
                  </a:cubicBezTo>
                  <a:cubicBezTo>
                    <a:pt x="18" y="144"/>
                    <a:pt x="18" y="144"/>
                    <a:pt x="18" y="144"/>
                  </a:cubicBezTo>
                  <a:cubicBezTo>
                    <a:pt x="17" y="142"/>
                    <a:pt x="16" y="141"/>
                    <a:pt x="15" y="140"/>
                  </a:cubicBezTo>
                  <a:cubicBezTo>
                    <a:pt x="17" y="142"/>
                    <a:pt x="22" y="142"/>
                    <a:pt x="17" y="138"/>
                  </a:cubicBezTo>
                  <a:cubicBezTo>
                    <a:pt x="18" y="138"/>
                    <a:pt x="18" y="139"/>
                    <a:pt x="19" y="139"/>
                  </a:cubicBezTo>
                  <a:cubicBezTo>
                    <a:pt x="19" y="138"/>
                    <a:pt x="23" y="138"/>
                    <a:pt x="23" y="137"/>
                  </a:cubicBezTo>
                  <a:cubicBezTo>
                    <a:pt x="19" y="133"/>
                    <a:pt x="28" y="137"/>
                    <a:pt x="21" y="132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20" y="132"/>
                    <a:pt x="18" y="129"/>
                    <a:pt x="16" y="128"/>
                  </a:cubicBezTo>
                  <a:cubicBezTo>
                    <a:pt x="21" y="131"/>
                    <a:pt x="20" y="130"/>
                    <a:pt x="24" y="132"/>
                  </a:cubicBezTo>
                  <a:cubicBezTo>
                    <a:pt x="22" y="132"/>
                    <a:pt x="22" y="132"/>
                    <a:pt x="22" y="132"/>
                  </a:cubicBezTo>
                  <a:cubicBezTo>
                    <a:pt x="26" y="134"/>
                    <a:pt x="26" y="134"/>
                    <a:pt x="26" y="134"/>
                  </a:cubicBezTo>
                  <a:cubicBezTo>
                    <a:pt x="17" y="127"/>
                    <a:pt x="33" y="134"/>
                    <a:pt x="26" y="128"/>
                  </a:cubicBezTo>
                  <a:cubicBezTo>
                    <a:pt x="27" y="129"/>
                    <a:pt x="27" y="129"/>
                    <a:pt x="27" y="129"/>
                  </a:cubicBezTo>
                  <a:cubicBezTo>
                    <a:pt x="30" y="130"/>
                    <a:pt x="25" y="127"/>
                    <a:pt x="24" y="125"/>
                  </a:cubicBezTo>
                  <a:cubicBezTo>
                    <a:pt x="26" y="126"/>
                    <a:pt x="27" y="127"/>
                    <a:pt x="29" y="129"/>
                  </a:cubicBezTo>
                  <a:cubicBezTo>
                    <a:pt x="31" y="128"/>
                    <a:pt x="27" y="123"/>
                    <a:pt x="31" y="124"/>
                  </a:cubicBezTo>
                  <a:cubicBezTo>
                    <a:pt x="28" y="122"/>
                    <a:pt x="27" y="122"/>
                    <a:pt x="26" y="120"/>
                  </a:cubicBezTo>
                  <a:cubicBezTo>
                    <a:pt x="27" y="120"/>
                    <a:pt x="29" y="121"/>
                    <a:pt x="30" y="122"/>
                  </a:cubicBezTo>
                  <a:cubicBezTo>
                    <a:pt x="35" y="124"/>
                    <a:pt x="29" y="117"/>
                    <a:pt x="34" y="118"/>
                  </a:cubicBezTo>
                  <a:cubicBezTo>
                    <a:pt x="32" y="115"/>
                    <a:pt x="31" y="115"/>
                    <a:pt x="30" y="112"/>
                  </a:cubicBezTo>
                  <a:cubicBezTo>
                    <a:pt x="31" y="114"/>
                    <a:pt x="36" y="116"/>
                    <a:pt x="36" y="117"/>
                  </a:cubicBezTo>
                  <a:cubicBezTo>
                    <a:pt x="36" y="117"/>
                    <a:pt x="36" y="117"/>
                    <a:pt x="36" y="117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7"/>
                    <a:pt x="41" y="115"/>
                    <a:pt x="36" y="111"/>
                  </a:cubicBezTo>
                  <a:cubicBezTo>
                    <a:pt x="40" y="114"/>
                    <a:pt x="37" y="111"/>
                    <a:pt x="39" y="112"/>
                  </a:cubicBezTo>
                  <a:cubicBezTo>
                    <a:pt x="39" y="112"/>
                    <a:pt x="38" y="112"/>
                    <a:pt x="38" y="112"/>
                  </a:cubicBezTo>
                  <a:cubicBezTo>
                    <a:pt x="35" y="109"/>
                    <a:pt x="39" y="111"/>
                    <a:pt x="38" y="110"/>
                  </a:cubicBezTo>
                  <a:cubicBezTo>
                    <a:pt x="39" y="111"/>
                    <a:pt x="39" y="111"/>
                    <a:pt x="39" y="111"/>
                  </a:cubicBezTo>
                  <a:cubicBezTo>
                    <a:pt x="37" y="108"/>
                    <a:pt x="37" y="108"/>
                    <a:pt x="37" y="108"/>
                  </a:cubicBezTo>
                  <a:cubicBezTo>
                    <a:pt x="38" y="108"/>
                    <a:pt x="39" y="109"/>
                    <a:pt x="40" y="109"/>
                  </a:cubicBezTo>
                  <a:cubicBezTo>
                    <a:pt x="37" y="108"/>
                    <a:pt x="37" y="108"/>
                    <a:pt x="37" y="108"/>
                  </a:cubicBezTo>
                  <a:cubicBezTo>
                    <a:pt x="37" y="107"/>
                    <a:pt x="41" y="110"/>
                    <a:pt x="41" y="108"/>
                  </a:cubicBezTo>
                  <a:cubicBezTo>
                    <a:pt x="38" y="107"/>
                    <a:pt x="38" y="107"/>
                    <a:pt x="38" y="107"/>
                  </a:cubicBezTo>
                  <a:cubicBezTo>
                    <a:pt x="40" y="108"/>
                    <a:pt x="37" y="105"/>
                    <a:pt x="41" y="107"/>
                  </a:cubicBezTo>
                  <a:cubicBezTo>
                    <a:pt x="41" y="107"/>
                    <a:pt x="41" y="107"/>
                    <a:pt x="41" y="108"/>
                  </a:cubicBezTo>
                  <a:cubicBezTo>
                    <a:pt x="46" y="110"/>
                    <a:pt x="41" y="105"/>
                    <a:pt x="43" y="105"/>
                  </a:cubicBezTo>
                  <a:cubicBezTo>
                    <a:pt x="38" y="103"/>
                    <a:pt x="38" y="103"/>
                    <a:pt x="38" y="103"/>
                  </a:cubicBezTo>
                  <a:cubicBezTo>
                    <a:pt x="37" y="101"/>
                    <a:pt x="40" y="103"/>
                    <a:pt x="41" y="104"/>
                  </a:cubicBezTo>
                  <a:cubicBezTo>
                    <a:pt x="41" y="103"/>
                    <a:pt x="43" y="104"/>
                    <a:pt x="44" y="104"/>
                  </a:cubicBezTo>
                  <a:cubicBezTo>
                    <a:pt x="43" y="103"/>
                    <a:pt x="42" y="102"/>
                    <a:pt x="41" y="101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45" y="103"/>
                    <a:pt x="45" y="103"/>
                    <a:pt x="45" y="103"/>
                  </a:cubicBezTo>
                  <a:cubicBezTo>
                    <a:pt x="39" y="98"/>
                    <a:pt x="47" y="101"/>
                    <a:pt x="42" y="96"/>
                  </a:cubicBezTo>
                  <a:cubicBezTo>
                    <a:pt x="43" y="97"/>
                    <a:pt x="44" y="99"/>
                    <a:pt x="45" y="99"/>
                  </a:cubicBezTo>
                  <a:cubicBezTo>
                    <a:pt x="49" y="99"/>
                    <a:pt x="43" y="93"/>
                    <a:pt x="47" y="94"/>
                  </a:cubicBezTo>
                  <a:cubicBezTo>
                    <a:pt x="51" y="94"/>
                    <a:pt x="49" y="90"/>
                    <a:pt x="53" y="90"/>
                  </a:cubicBezTo>
                  <a:cubicBezTo>
                    <a:pt x="51" y="89"/>
                    <a:pt x="51" y="89"/>
                    <a:pt x="51" y="89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1" y="86"/>
                    <a:pt x="53" y="86"/>
                    <a:pt x="50" y="83"/>
                  </a:cubicBezTo>
                  <a:cubicBezTo>
                    <a:pt x="51" y="84"/>
                    <a:pt x="52" y="85"/>
                    <a:pt x="53" y="85"/>
                  </a:cubicBezTo>
                  <a:cubicBezTo>
                    <a:pt x="53" y="84"/>
                    <a:pt x="52" y="83"/>
                    <a:pt x="54" y="84"/>
                  </a:cubicBezTo>
                  <a:cubicBezTo>
                    <a:pt x="55" y="84"/>
                    <a:pt x="55" y="84"/>
                    <a:pt x="55" y="84"/>
                  </a:cubicBezTo>
                  <a:cubicBezTo>
                    <a:pt x="56" y="84"/>
                    <a:pt x="58" y="82"/>
                    <a:pt x="56" y="80"/>
                  </a:cubicBezTo>
                  <a:cubicBezTo>
                    <a:pt x="56" y="79"/>
                    <a:pt x="58" y="80"/>
                    <a:pt x="59" y="81"/>
                  </a:cubicBezTo>
                  <a:cubicBezTo>
                    <a:pt x="60" y="80"/>
                    <a:pt x="59" y="79"/>
                    <a:pt x="57" y="77"/>
                  </a:cubicBezTo>
                  <a:cubicBezTo>
                    <a:pt x="58" y="77"/>
                    <a:pt x="59" y="78"/>
                    <a:pt x="60" y="78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58" y="76"/>
                    <a:pt x="60" y="77"/>
                    <a:pt x="61" y="78"/>
                  </a:cubicBezTo>
                  <a:cubicBezTo>
                    <a:pt x="58" y="74"/>
                    <a:pt x="62" y="75"/>
                    <a:pt x="62" y="74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0" y="72"/>
                    <a:pt x="62" y="72"/>
                    <a:pt x="63" y="74"/>
                  </a:cubicBezTo>
                  <a:cubicBezTo>
                    <a:pt x="66" y="73"/>
                    <a:pt x="60" y="68"/>
                    <a:pt x="62" y="67"/>
                  </a:cubicBezTo>
                  <a:cubicBezTo>
                    <a:pt x="68" y="70"/>
                    <a:pt x="62" y="64"/>
                    <a:pt x="68" y="67"/>
                  </a:cubicBezTo>
                  <a:cubicBezTo>
                    <a:pt x="67" y="65"/>
                    <a:pt x="70" y="66"/>
                    <a:pt x="67" y="63"/>
                  </a:cubicBezTo>
                  <a:cubicBezTo>
                    <a:pt x="68" y="63"/>
                    <a:pt x="68" y="64"/>
                    <a:pt x="68" y="64"/>
                  </a:cubicBezTo>
                  <a:cubicBezTo>
                    <a:pt x="71" y="65"/>
                    <a:pt x="70" y="62"/>
                    <a:pt x="69" y="60"/>
                  </a:cubicBezTo>
                  <a:cubicBezTo>
                    <a:pt x="71" y="62"/>
                    <a:pt x="71" y="62"/>
                    <a:pt x="71" y="62"/>
                  </a:cubicBezTo>
                  <a:cubicBezTo>
                    <a:pt x="67" y="59"/>
                    <a:pt x="69" y="58"/>
                    <a:pt x="65" y="55"/>
                  </a:cubicBezTo>
                  <a:cubicBezTo>
                    <a:pt x="66" y="55"/>
                    <a:pt x="67" y="56"/>
                    <a:pt x="67" y="57"/>
                  </a:cubicBezTo>
                  <a:cubicBezTo>
                    <a:pt x="71" y="59"/>
                    <a:pt x="66" y="55"/>
                    <a:pt x="67" y="55"/>
                  </a:cubicBezTo>
                  <a:cubicBezTo>
                    <a:pt x="68" y="55"/>
                    <a:pt x="69" y="56"/>
                    <a:pt x="70" y="56"/>
                  </a:cubicBezTo>
                  <a:cubicBezTo>
                    <a:pt x="76" y="57"/>
                    <a:pt x="70" y="49"/>
                    <a:pt x="75" y="48"/>
                  </a:cubicBezTo>
                  <a:cubicBezTo>
                    <a:pt x="76" y="48"/>
                    <a:pt x="71" y="46"/>
                    <a:pt x="71" y="45"/>
                  </a:cubicBezTo>
                  <a:cubicBezTo>
                    <a:pt x="74" y="46"/>
                    <a:pt x="75" y="48"/>
                    <a:pt x="77" y="48"/>
                  </a:cubicBezTo>
                  <a:cubicBezTo>
                    <a:pt x="74" y="46"/>
                    <a:pt x="75" y="46"/>
                    <a:pt x="76" y="46"/>
                  </a:cubicBezTo>
                  <a:cubicBezTo>
                    <a:pt x="77" y="47"/>
                    <a:pt x="78" y="47"/>
                    <a:pt x="79" y="48"/>
                  </a:cubicBezTo>
                  <a:cubicBezTo>
                    <a:pt x="80" y="49"/>
                    <a:pt x="76" y="45"/>
                    <a:pt x="80" y="46"/>
                  </a:cubicBezTo>
                  <a:cubicBezTo>
                    <a:pt x="79" y="45"/>
                    <a:pt x="78" y="45"/>
                    <a:pt x="77" y="44"/>
                  </a:cubicBezTo>
                  <a:cubicBezTo>
                    <a:pt x="75" y="41"/>
                    <a:pt x="83" y="44"/>
                    <a:pt x="81" y="42"/>
                  </a:cubicBezTo>
                  <a:cubicBezTo>
                    <a:pt x="81" y="42"/>
                    <a:pt x="80" y="42"/>
                    <a:pt x="80" y="42"/>
                  </a:cubicBezTo>
                  <a:cubicBezTo>
                    <a:pt x="80" y="41"/>
                    <a:pt x="81" y="41"/>
                    <a:pt x="83" y="43"/>
                  </a:cubicBezTo>
                  <a:cubicBezTo>
                    <a:pt x="82" y="42"/>
                    <a:pt x="80" y="40"/>
                    <a:pt x="80" y="40"/>
                  </a:cubicBezTo>
                  <a:cubicBezTo>
                    <a:pt x="83" y="42"/>
                    <a:pt x="83" y="42"/>
                    <a:pt x="83" y="42"/>
                  </a:cubicBezTo>
                  <a:cubicBezTo>
                    <a:pt x="82" y="41"/>
                    <a:pt x="81" y="40"/>
                    <a:pt x="81" y="40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0"/>
                    <a:pt x="77" y="36"/>
                    <a:pt x="81" y="39"/>
                  </a:cubicBezTo>
                  <a:cubicBezTo>
                    <a:pt x="82" y="39"/>
                    <a:pt x="82" y="39"/>
                    <a:pt x="82" y="39"/>
                  </a:cubicBezTo>
                  <a:cubicBezTo>
                    <a:pt x="84" y="39"/>
                    <a:pt x="84" y="39"/>
                    <a:pt x="84" y="39"/>
                  </a:cubicBezTo>
                  <a:cubicBezTo>
                    <a:pt x="82" y="38"/>
                    <a:pt x="81" y="37"/>
                    <a:pt x="82" y="36"/>
                  </a:cubicBezTo>
                  <a:cubicBezTo>
                    <a:pt x="87" y="39"/>
                    <a:pt x="84" y="36"/>
                    <a:pt x="85" y="35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4" y="34"/>
                    <a:pt x="86" y="33"/>
                    <a:pt x="85" y="33"/>
                  </a:cubicBezTo>
                  <a:cubicBezTo>
                    <a:pt x="86" y="33"/>
                    <a:pt x="87" y="33"/>
                    <a:pt x="88" y="34"/>
                  </a:cubicBezTo>
                  <a:cubicBezTo>
                    <a:pt x="88" y="33"/>
                    <a:pt x="88" y="32"/>
                    <a:pt x="86" y="30"/>
                  </a:cubicBezTo>
                  <a:cubicBezTo>
                    <a:pt x="90" y="31"/>
                    <a:pt x="90" y="31"/>
                    <a:pt x="90" y="31"/>
                  </a:cubicBezTo>
                  <a:cubicBezTo>
                    <a:pt x="85" y="27"/>
                    <a:pt x="93" y="31"/>
                    <a:pt x="87" y="27"/>
                  </a:cubicBezTo>
                  <a:cubicBezTo>
                    <a:pt x="89" y="27"/>
                    <a:pt x="90" y="28"/>
                    <a:pt x="91" y="29"/>
                  </a:cubicBezTo>
                  <a:cubicBezTo>
                    <a:pt x="89" y="26"/>
                    <a:pt x="90" y="26"/>
                    <a:pt x="90" y="25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2" y="25"/>
                    <a:pt x="89" y="22"/>
                    <a:pt x="90" y="21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4" y="23"/>
                    <a:pt x="91" y="21"/>
                    <a:pt x="92" y="21"/>
                  </a:cubicBezTo>
                  <a:cubicBezTo>
                    <a:pt x="93" y="21"/>
                    <a:pt x="93" y="21"/>
                    <a:pt x="93" y="22"/>
                  </a:cubicBezTo>
                  <a:cubicBezTo>
                    <a:pt x="92" y="20"/>
                    <a:pt x="94" y="21"/>
                    <a:pt x="95" y="21"/>
                  </a:cubicBezTo>
                  <a:cubicBezTo>
                    <a:pt x="93" y="18"/>
                    <a:pt x="94" y="18"/>
                    <a:pt x="91" y="15"/>
                  </a:cubicBezTo>
                  <a:cubicBezTo>
                    <a:pt x="95" y="17"/>
                    <a:pt x="92" y="17"/>
                    <a:pt x="96" y="19"/>
                  </a:cubicBezTo>
                  <a:cubicBezTo>
                    <a:pt x="99" y="19"/>
                    <a:pt x="98" y="17"/>
                    <a:pt x="96" y="15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99" y="16"/>
                    <a:pt x="89" y="7"/>
                    <a:pt x="84" y="5"/>
                  </a:cubicBezTo>
                  <a:cubicBezTo>
                    <a:pt x="81" y="2"/>
                    <a:pt x="80" y="1"/>
                    <a:pt x="77" y="0"/>
                  </a:cubicBezTo>
                  <a:cubicBezTo>
                    <a:pt x="78" y="2"/>
                    <a:pt x="80" y="4"/>
                    <a:pt x="76" y="2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0" y="7"/>
                    <a:pt x="73" y="0"/>
                    <a:pt x="72" y="2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3" y="3"/>
                    <a:pt x="75" y="4"/>
                    <a:pt x="74" y="4"/>
                  </a:cubicBezTo>
                  <a:cubicBezTo>
                    <a:pt x="73" y="4"/>
                    <a:pt x="72" y="3"/>
                    <a:pt x="72" y="2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3" y="5"/>
                    <a:pt x="73" y="5"/>
                    <a:pt x="71" y="4"/>
                  </a:cubicBezTo>
                  <a:cubicBezTo>
                    <a:pt x="71" y="5"/>
                    <a:pt x="77" y="7"/>
                    <a:pt x="75" y="8"/>
                  </a:cubicBezTo>
                  <a:cubicBezTo>
                    <a:pt x="74" y="7"/>
                    <a:pt x="73" y="6"/>
                    <a:pt x="72" y="6"/>
                  </a:cubicBezTo>
                  <a:cubicBezTo>
                    <a:pt x="69" y="5"/>
                    <a:pt x="71" y="7"/>
                    <a:pt x="73" y="8"/>
                  </a:cubicBezTo>
                  <a:cubicBezTo>
                    <a:pt x="70" y="7"/>
                    <a:pt x="70" y="6"/>
                    <a:pt x="68" y="6"/>
                  </a:cubicBezTo>
                  <a:cubicBezTo>
                    <a:pt x="70" y="7"/>
                    <a:pt x="72" y="8"/>
                    <a:pt x="72" y="9"/>
                  </a:cubicBezTo>
                  <a:cubicBezTo>
                    <a:pt x="69" y="7"/>
                    <a:pt x="71" y="8"/>
                    <a:pt x="69" y="8"/>
                  </a:cubicBezTo>
                  <a:cubicBezTo>
                    <a:pt x="71" y="9"/>
                    <a:pt x="72" y="9"/>
                    <a:pt x="72" y="10"/>
                  </a:cubicBezTo>
                  <a:cubicBezTo>
                    <a:pt x="73" y="10"/>
                    <a:pt x="71" y="10"/>
                    <a:pt x="71" y="10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7" y="14"/>
                    <a:pt x="72" y="12"/>
                    <a:pt x="71" y="12"/>
                  </a:cubicBezTo>
                  <a:cubicBezTo>
                    <a:pt x="70" y="11"/>
                    <a:pt x="70" y="11"/>
                    <a:pt x="70" y="11"/>
                  </a:cubicBezTo>
                  <a:cubicBezTo>
                    <a:pt x="68" y="11"/>
                    <a:pt x="66" y="10"/>
                    <a:pt x="68" y="12"/>
                  </a:cubicBezTo>
                  <a:cubicBezTo>
                    <a:pt x="67" y="12"/>
                    <a:pt x="67" y="12"/>
                    <a:pt x="67" y="12"/>
                  </a:cubicBezTo>
                  <a:cubicBezTo>
                    <a:pt x="69" y="15"/>
                    <a:pt x="72" y="14"/>
                    <a:pt x="74" y="18"/>
                  </a:cubicBezTo>
                  <a:cubicBezTo>
                    <a:pt x="73" y="18"/>
                    <a:pt x="65" y="12"/>
                    <a:pt x="67" y="15"/>
                  </a:cubicBezTo>
                  <a:cubicBezTo>
                    <a:pt x="70" y="16"/>
                    <a:pt x="73" y="20"/>
                    <a:pt x="73" y="21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8" y="17"/>
                    <a:pt x="69" y="19"/>
                    <a:pt x="69" y="18"/>
                  </a:cubicBezTo>
                  <a:cubicBezTo>
                    <a:pt x="70" y="19"/>
                    <a:pt x="70" y="19"/>
                    <a:pt x="70" y="19"/>
                  </a:cubicBezTo>
                  <a:cubicBezTo>
                    <a:pt x="75" y="22"/>
                    <a:pt x="69" y="20"/>
                    <a:pt x="71" y="22"/>
                  </a:cubicBezTo>
                  <a:cubicBezTo>
                    <a:pt x="65" y="17"/>
                    <a:pt x="66" y="18"/>
                    <a:pt x="60" y="14"/>
                  </a:cubicBezTo>
                  <a:cubicBezTo>
                    <a:pt x="63" y="17"/>
                    <a:pt x="66" y="19"/>
                    <a:pt x="65" y="20"/>
                  </a:cubicBezTo>
                  <a:cubicBezTo>
                    <a:pt x="60" y="16"/>
                    <a:pt x="60" y="16"/>
                    <a:pt x="60" y="16"/>
                  </a:cubicBezTo>
                  <a:cubicBezTo>
                    <a:pt x="58" y="17"/>
                    <a:pt x="65" y="23"/>
                    <a:pt x="69" y="26"/>
                  </a:cubicBezTo>
                  <a:cubicBezTo>
                    <a:pt x="65" y="24"/>
                    <a:pt x="63" y="23"/>
                    <a:pt x="60" y="21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60" y="23"/>
                    <a:pt x="57" y="22"/>
                    <a:pt x="63" y="25"/>
                  </a:cubicBezTo>
                  <a:cubicBezTo>
                    <a:pt x="62" y="24"/>
                    <a:pt x="61" y="24"/>
                    <a:pt x="62" y="24"/>
                  </a:cubicBezTo>
                  <a:cubicBezTo>
                    <a:pt x="63" y="25"/>
                    <a:pt x="67" y="27"/>
                    <a:pt x="66" y="27"/>
                  </a:cubicBezTo>
                  <a:cubicBezTo>
                    <a:pt x="64" y="27"/>
                    <a:pt x="64" y="26"/>
                    <a:pt x="62" y="25"/>
                  </a:cubicBezTo>
                  <a:cubicBezTo>
                    <a:pt x="64" y="27"/>
                    <a:pt x="61" y="25"/>
                    <a:pt x="62" y="26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8" y="29"/>
                    <a:pt x="64" y="28"/>
                    <a:pt x="66" y="29"/>
                  </a:cubicBezTo>
                  <a:cubicBezTo>
                    <a:pt x="65" y="28"/>
                    <a:pt x="63" y="27"/>
                    <a:pt x="61" y="26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1" y="27"/>
                    <a:pt x="63" y="28"/>
                    <a:pt x="61" y="28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59" y="27"/>
                    <a:pt x="58" y="26"/>
                    <a:pt x="57" y="25"/>
                  </a:cubicBezTo>
                  <a:cubicBezTo>
                    <a:pt x="54" y="25"/>
                    <a:pt x="66" y="31"/>
                    <a:pt x="61" y="30"/>
                  </a:cubicBezTo>
                  <a:cubicBezTo>
                    <a:pt x="60" y="29"/>
                    <a:pt x="59" y="28"/>
                    <a:pt x="60" y="29"/>
                  </a:cubicBezTo>
                  <a:cubicBezTo>
                    <a:pt x="57" y="27"/>
                    <a:pt x="56" y="26"/>
                    <a:pt x="55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3" y="27"/>
                    <a:pt x="52" y="28"/>
                    <a:pt x="55" y="30"/>
                  </a:cubicBezTo>
                  <a:close/>
                </a:path>
              </a:pathLst>
            </a:custGeom>
            <a:grpFill/>
            <a:ln w="9525">
              <a:solidFill>
                <a:schemeClr val="accent6">
                  <a:lumMod val="40000"/>
                  <a:lumOff val="60000"/>
                </a:schemeClr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20" name="Gruppieren 433"/>
          <p:cNvGrpSpPr/>
          <p:nvPr/>
        </p:nvGrpSpPr>
        <p:grpSpPr>
          <a:xfrm>
            <a:off x="4551382" y="3365444"/>
            <a:ext cx="2709643" cy="1667064"/>
            <a:chOff x="3715624" y="3249332"/>
            <a:chExt cx="2709643" cy="1667064"/>
          </a:xfrm>
          <a:solidFill>
            <a:srgbClr val="006838"/>
          </a:solidFill>
        </p:grpSpPr>
        <p:sp>
          <p:nvSpPr>
            <p:cNvPr id="21" name="Freeform 271"/>
            <p:cNvSpPr>
              <a:spLocks noEditPoints="1"/>
            </p:cNvSpPr>
            <p:nvPr/>
          </p:nvSpPr>
          <p:spPr bwMode="auto">
            <a:xfrm rot="13161829" flipH="1" flipV="1">
              <a:off x="3715624" y="3249332"/>
              <a:ext cx="2396623" cy="1667064"/>
            </a:xfrm>
            <a:custGeom>
              <a:avLst/>
              <a:gdLst/>
              <a:ahLst/>
              <a:cxnLst>
                <a:cxn ang="0">
                  <a:pos x="986" y="106"/>
                </a:cxn>
                <a:cxn ang="0">
                  <a:pos x="1100" y="65"/>
                </a:cxn>
                <a:cxn ang="0">
                  <a:pos x="1133" y="53"/>
                </a:cxn>
                <a:cxn ang="0">
                  <a:pos x="1194" y="13"/>
                </a:cxn>
                <a:cxn ang="0">
                  <a:pos x="1166" y="8"/>
                </a:cxn>
                <a:cxn ang="0">
                  <a:pos x="1107" y="30"/>
                </a:cxn>
                <a:cxn ang="0">
                  <a:pos x="1041" y="58"/>
                </a:cxn>
                <a:cxn ang="0">
                  <a:pos x="974" y="84"/>
                </a:cxn>
                <a:cxn ang="0">
                  <a:pos x="866" y="131"/>
                </a:cxn>
                <a:cxn ang="0">
                  <a:pos x="817" y="148"/>
                </a:cxn>
                <a:cxn ang="0">
                  <a:pos x="726" y="195"/>
                </a:cxn>
                <a:cxn ang="0">
                  <a:pos x="626" y="237"/>
                </a:cxn>
                <a:cxn ang="0">
                  <a:pos x="564" y="283"/>
                </a:cxn>
                <a:cxn ang="0">
                  <a:pos x="542" y="297"/>
                </a:cxn>
                <a:cxn ang="0">
                  <a:pos x="460" y="336"/>
                </a:cxn>
                <a:cxn ang="0">
                  <a:pos x="439" y="364"/>
                </a:cxn>
                <a:cxn ang="0">
                  <a:pos x="380" y="399"/>
                </a:cxn>
                <a:cxn ang="0">
                  <a:pos x="316" y="446"/>
                </a:cxn>
                <a:cxn ang="0">
                  <a:pos x="284" y="473"/>
                </a:cxn>
                <a:cxn ang="0">
                  <a:pos x="207" y="548"/>
                </a:cxn>
                <a:cxn ang="0">
                  <a:pos x="220" y="551"/>
                </a:cxn>
                <a:cxn ang="0">
                  <a:pos x="143" y="628"/>
                </a:cxn>
                <a:cxn ang="0">
                  <a:pos x="44" y="766"/>
                </a:cxn>
                <a:cxn ang="0">
                  <a:pos x="32" y="789"/>
                </a:cxn>
                <a:cxn ang="0">
                  <a:pos x="12" y="822"/>
                </a:cxn>
                <a:cxn ang="0">
                  <a:pos x="104" y="700"/>
                </a:cxn>
                <a:cxn ang="0">
                  <a:pos x="207" y="583"/>
                </a:cxn>
                <a:cxn ang="0">
                  <a:pos x="255" y="533"/>
                </a:cxn>
                <a:cxn ang="0">
                  <a:pos x="348" y="453"/>
                </a:cxn>
                <a:cxn ang="0">
                  <a:pos x="454" y="374"/>
                </a:cxn>
                <a:cxn ang="0">
                  <a:pos x="537" y="326"/>
                </a:cxn>
                <a:cxn ang="0">
                  <a:pos x="597" y="290"/>
                </a:cxn>
                <a:cxn ang="0">
                  <a:pos x="669" y="248"/>
                </a:cxn>
                <a:cxn ang="0">
                  <a:pos x="782" y="196"/>
                </a:cxn>
                <a:cxn ang="0">
                  <a:pos x="919" y="134"/>
                </a:cxn>
                <a:cxn ang="0">
                  <a:pos x="154" y="636"/>
                </a:cxn>
                <a:cxn ang="0">
                  <a:pos x="671" y="222"/>
                </a:cxn>
                <a:cxn ang="0">
                  <a:pos x="769" y="193"/>
                </a:cxn>
                <a:cxn ang="0">
                  <a:pos x="629" y="265"/>
                </a:cxn>
                <a:cxn ang="0">
                  <a:pos x="411" y="402"/>
                </a:cxn>
                <a:cxn ang="0">
                  <a:pos x="687" y="229"/>
                </a:cxn>
                <a:cxn ang="0">
                  <a:pos x="355" y="434"/>
                </a:cxn>
                <a:cxn ang="0">
                  <a:pos x="363" y="439"/>
                </a:cxn>
                <a:cxn ang="0">
                  <a:pos x="355" y="444"/>
                </a:cxn>
                <a:cxn ang="0">
                  <a:pos x="82" y="721"/>
                </a:cxn>
                <a:cxn ang="0">
                  <a:pos x="204" y="569"/>
                </a:cxn>
                <a:cxn ang="0">
                  <a:pos x="203" y="569"/>
                </a:cxn>
                <a:cxn ang="0">
                  <a:pos x="295" y="478"/>
                </a:cxn>
                <a:cxn ang="0">
                  <a:pos x="317" y="459"/>
                </a:cxn>
                <a:cxn ang="0">
                  <a:pos x="457" y="345"/>
                </a:cxn>
                <a:cxn ang="0">
                  <a:pos x="577" y="279"/>
                </a:cxn>
                <a:cxn ang="0">
                  <a:pos x="951" y="97"/>
                </a:cxn>
                <a:cxn ang="0">
                  <a:pos x="1043" y="60"/>
                </a:cxn>
                <a:cxn ang="0">
                  <a:pos x="1113" y="38"/>
                </a:cxn>
                <a:cxn ang="0">
                  <a:pos x="1113" y="38"/>
                </a:cxn>
                <a:cxn ang="0">
                  <a:pos x="1076" y="48"/>
                </a:cxn>
                <a:cxn ang="0">
                  <a:pos x="1126" y="42"/>
                </a:cxn>
                <a:cxn ang="0">
                  <a:pos x="882" y="131"/>
                </a:cxn>
                <a:cxn ang="0">
                  <a:pos x="581" y="281"/>
                </a:cxn>
                <a:cxn ang="0">
                  <a:pos x="835" y="159"/>
                </a:cxn>
                <a:cxn ang="0">
                  <a:pos x="839" y="158"/>
                </a:cxn>
                <a:cxn ang="0">
                  <a:pos x="781" y="181"/>
                </a:cxn>
                <a:cxn ang="0">
                  <a:pos x="1013" y="93"/>
                </a:cxn>
              </a:cxnLst>
              <a:rect l="0" t="0" r="r" b="b"/>
              <a:pathLst>
                <a:path w="1207" h="840">
                  <a:moveTo>
                    <a:pt x="919" y="134"/>
                  </a:moveTo>
                  <a:cubicBezTo>
                    <a:pt x="928" y="128"/>
                    <a:pt x="939" y="128"/>
                    <a:pt x="947" y="125"/>
                  </a:cubicBezTo>
                  <a:cubicBezTo>
                    <a:pt x="944" y="124"/>
                    <a:pt x="944" y="124"/>
                    <a:pt x="944" y="124"/>
                  </a:cubicBezTo>
                  <a:cubicBezTo>
                    <a:pt x="953" y="122"/>
                    <a:pt x="953" y="122"/>
                    <a:pt x="953" y="122"/>
                  </a:cubicBezTo>
                  <a:cubicBezTo>
                    <a:pt x="952" y="120"/>
                    <a:pt x="952" y="120"/>
                    <a:pt x="952" y="120"/>
                  </a:cubicBezTo>
                  <a:cubicBezTo>
                    <a:pt x="966" y="116"/>
                    <a:pt x="982" y="108"/>
                    <a:pt x="989" y="109"/>
                  </a:cubicBezTo>
                  <a:cubicBezTo>
                    <a:pt x="986" y="106"/>
                    <a:pt x="986" y="106"/>
                    <a:pt x="986" y="106"/>
                  </a:cubicBezTo>
                  <a:cubicBezTo>
                    <a:pt x="1001" y="104"/>
                    <a:pt x="1001" y="104"/>
                    <a:pt x="1001" y="104"/>
                  </a:cubicBezTo>
                  <a:cubicBezTo>
                    <a:pt x="992" y="104"/>
                    <a:pt x="992" y="104"/>
                    <a:pt x="992" y="104"/>
                  </a:cubicBezTo>
                  <a:cubicBezTo>
                    <a:pt x="1008" y="98"/>
                    <a:pt x="1034" y="91"/>
                    <a:pt x="1038" y="90"/>
                  </a:cubicBezTo>
                  <a:cubicBezTo>
                    <a:pt x="1036" y="90"/>
                    <a:pt x="1036" y="90"/>
                    <a:pt x="1036" y="90"/>
                  </a:cubicBezTo>
                  <a:cubicBezTo>
                    <a:pt x="1038" y="88"/>
                    <a:pt x="1041" y="88"/>
                    <a:pt x="1044" y="87"/>
                  </a:cubicBezTo>
                  <a:cubicBezTo>
                    <a:pt x="1041" y="86"/>
                    <a:pt x="1041" y="86"/>
                    <a:pt x="1041" y="86"/>
                  </a:cubicBezTo>
                  <a:cubicBezTo>
                    <a:pt x="1066" y="78"/>
                    <a:pt x="1071" y="72"/>
                    <a:pt x="1100" y="65"/>
                  </a:cubicBezTo>
                  <a:cubicBezTo>
                    <a:pt x="1108" y="62"/>
                    <a:pt x="1096" y="66"/>
                    <a:pt x="1095" y="65"/>
                  </a:cubicBezTo>
                  <a:cubicBezTo>
                    <a:pt x="1099" y="62"/>
                    <a:pt x="1109" y="60"/>
                    <a:pt x="1112" y="60"/>
                  </a:cubicBezTo>
                  <a:cubicBezTo>
                    <a:pt x="1108" y="58"/>
                    <a:pt x="1097" y="63"/>
                    <a:pt x="1105" y="57"/>
                  </a:cubicBezTo>
                  <a:cubicBezTo>
                    <a:pt x="1112" y="57"/>
                    <a:pt x="1100" y="56"/>
                    <a:pt x="1111" y="53"/>
                  </a:cubicBezTo>
                  <a:cubicBezTo>
                    <a:pt x="1117" y="56"/>
                    <a:pt x="1117" y="56"/>
                    <a:pt x="1117" y="56"/>
                  </a:cubicBezTo>
                  <a:cubicBezTo>
                    <a:pt x="1123" y="53"/>
                    <a:pt x="1117" y="52"/>
                    <a:pt x="1127" y="49"/>
                  </a:cubicBezTo>
                  <a:cubicBezTo>
                    <a:pt x="1139" y="48"/>
                    <a:pt x="1115" y="58"/>
                    <a:pt x="1133" y="53"/>
                  </a:cubicBezTo>
                  <a:cubicBezTo>
                    <a:pt x="1142" y="50"/>
                    <a:pt x="1150" y="38"/>
                    <a:pt x="1168" y="36"/>
                  </a:cubicBezTo>
                  <a:cubicBezTo>
                    <a:pt x="1183" y="29"/>
                    <a:pt x="1159" y="32"/>
                    <a:pt x="1180" y="27"/>
                  </a:cubicBezTo>
                  <a:cubicBezTo>
                    <a:pt x="1166" y="28"/>
                    <a:pt x="1166" y="28"/>
                    <a:pt x="1166" y="28"/>
                  </a:cubicBezTo>
                  <a:cubicBezTo>
                    <a:pt x="1169" y="26"/>
                    <a:pt x="1166" y="25"/>
                    <a:pt x="1176" y="23"/>
                  </a:cubicBezTo>
                  <a:cubicBezTo>
                    <a:pt x="1179" y="24"/>
                    <a:pt x="1185" y="24"/>
                    <a:pt x="1190" y="23"/>
                  </a:cubicBezTo>
                  <a:cubicBezTo>
                    <a:pt x="1170" y="25"/>
                    <a:pt x="1207" y="14"/>
                    <a:pt x="1187" y="15"/>
                  </a:cubicBezTo>
                  <a:cubicBezTo>
                    <a:pt x="1194" y="13"/>
                    <a:pt x="1194" y="13"/>
                    <a:pt x="1194" y="13"/>
                  </a:cubicBezTo>
                  <a:cubicBezTo>
                    <a:pt x="1193" y="13"/>
                    <a:pt x="1193" y="13"/>
                    <a:pt x="1193" y="13"/>
                  </a:cubicBezTo>
                  <a:cubicBezTo>
                    <a:pt x="1203" y="10"/>
                    <a:pt x="1203" y="10"/>
                    <a:pt x="1203" y="10"/>
                  </a:cubicBezTo>
                  <a:cubicBezTo>
                    <a:pt x="1197" y="10"/>
                    <a:pt x="1183" y="14"/>
                    <a:pt x="1189" y="9"/>
                  </a:cubicBezTo>
                  <a:cubicBezTo>
                    <a:pt x="1202" y="5"/>
                    <a:pt x="1202" y="5"/>
                    <a:pt x="1202" y="5"/>
                  </a:cubicBezTo>
                  <a:cubicBezTo>
                    <a:pt x="1198" y="4"/>
                    <a:pt x="1203" y="2"/>
                    <a:pt x="1202" y="0"/>
                  </a:cubicBezTo>
                  <a:cubicBezTo>
                    <a:pt x="1187" y="2"/>
                    <a:pt x="1174" y="4"/>
                    <a:pt x="1160" y="6"/>
                  </a:cubicBezTo>
                  <a:cubicBezTo>
                    <a:pt x="1162" y="7"/>
                    <a:pt x="1168" y="6"/>
                    <a:pt x="1166" y="8"/>
                  </a:cubicBezTo>
                  <a:cubicBezTo>
                    <a:pt x="1156" y="12"/>
                    <a:pt x="1157" y="8"/>
                    <a:pt x="1147" y="13"/>
                  </a:cubicBezTo>
                  <a:cubicBezTo>
                    <a:pt x="1152" y="14"/>
                    <a:pt x="1152" y="14"/>
                    <a:pt x="1152" y="14"/>
                  </a:cubicBezTo>
                  <a:cubicBezTo>
                    <a:pt x="1151" y="13"/>
                    <a:pt x="1150" y="13"/>
                    <a:pt x="1152" y="12"/>
                  </a:cubicBezTo>
                  <a:cubicBezTo>
                    <a:pt x="1155" y="10"/>
                    <a:pt x="1157" y="11"/>
                    <a:pt x="1157" y="12"/>
                  </a:cubicBezTo>
                  <a:cubicBezTo>
                    <a:pt x="1155" y="15"/>
                    <a:pt x="1144" y="17"/>
                    <a:pt x="1141" y="16"/>
                  </a:cubicBezTo>
                  <a:cubicBezTo>
                    <a:pt x="1128" y="20"/>
                    <a:pt x="1139" y="21"/>
                    <a:pt x="1137" y="22"/>
                  </a:cubicBezTo>
                  <a:cubicBezTo>
                    <a:pt x="1129" y="21"/>
                    <a:pt x="1115" y="29"/>
                    <a:pt x="1107" y="30"/>
                  </a:cubicBezTo>
                  <a:cubicBezTo>
                    <a:pt x="1113" y="30"/>
                    <a:pt x="1113" y="30"/>
                    <a:pt x="1113" y="30"/>
                  </a:cubicBezTo>
                  <a:cubicBezTo>
                    <a:pt x="1104" y="36"/>
                    <a:pt x="1094" y="37"/>
                    <a:pt x="1088" y="37"/>
                  </a:cubicBezTo>
                  <a:cubicBezTo>
                    <a:pt x="1091" y="39"/>
                    <a:pt x="1091" y="39"/>
                    <a:pt x="1091" y="39"/>
                  </a:cubicBezTo>
                  <a:cubicBezTo>
                    <a:pt x="1078" y="43"/>
                    <a:pt x="1073" y="51"/>
                    <a:pt x="1061" y="48"/>
                  </a:cubicBezTo>
                  <a:cubicBezTo>
                    <a:pt x="1062" y="49"/>
                    <a:pt x="1062" y="49"/>
                    <a:pt x="1062" y="49"/>
                  </a:cubicBezTo>
                  <a:cubicBezTo>
                    <a:pt x="1057" y="51"/>
                    <a:pt x="1049" y="55"/>
                    <a:pt x="1043" y="55"/>
                  </a:cubicBezTo>
                  <a:cubicBezTo>
                    <a:pt x="1043" y="56"/>
                    <a:pt x="1043" y="57"/>
                    <a:pt x="1041" y="58"/>
                  </a:cubicBezTo>
                  <a:cubicBezTo>
                    <a:pt x="1037" y="56"/>
                    <a:pt x="1032" y="60"/>
                    <a:pt x="1024" y="64"/>
                  </a:cubicBezTo>
                  <a:cubicBezTo>
                    <a:pt x="1030" y="63"/>
                    <a:pt x="1029" y="67"/>
                    <a:pt x="1035" y="65"/>
                  </a:cubicBezTo>
                  <a:cubicBezTo>
                    <a:pt x="1024" y="73"/>
                    <a:pt x="1022" y="66"/>
                    <a:pt x="1012" y="69"/>
                  </a:cubicBezTo>
                  <a:cubicBezTo>
                    <a:pt x="1006" y="73"/>
                    <a:pt x="1018" y="69"/>
                    <a:pt x="1020" y="70"/>
                  </a:cubicBezTo>
                  <a:cubicBezTo>
                    <a:pt x="1003" y="74"/>
                    <a:pt x="990" y="89"/>
                    <a:pt x="977" y="86"/>
                  </a:cubicBezTo>
                  <a:cubicBezTo>
                    <a:pt x="983" y="82"/>
                    <a:pt x="983" y="82"/>
                    <a:pt x="983" y="82"/>
                  </a:cubicBezTo>
                  <a:cubicBezTo>
                    <a:pt x="976" y="83"/>
                    <a:pt x="973" y="84"/>
                    <a:pt x="974" y="84"/>
                  </a:cubicBezTo>
                  <a:cubicBezTo>
                    <a:pt x="976" y="83"/>
                    <a:pt x="977" y="84"/>
                    <a:pt x="978" y="84"/>
                  </a:cubicBezTo>
                  <a:cubicBezTo>
                    <a:pt x="960" y="95"/>
                    <a:pt x="946" y="90"/>
                    <a:pt x="927" y="99"/>
                  </a:cubicBezTo>
                  <a:cubicBezTo>
                    <a:pt x="929" y="100"/>
                    <a:pt x="932" y="99"/>
                    <a:pt x="933" y="100"/>
                  </a:cubicBezTo>
                  <a:cubicBezTo>
                    <a:pt x="924" y="105"/>
                    <a:pt x="921" y="97"/>
                    <a:pt x="908" y="105"/>
                  </a:cubicBezTo>
                  <a:cubicBezTo>
                    <a:pt x="911" y="106"/>
                    <a:pt x="911" y="106"/>
                    <a:pt x="911" y="106"/>
                  </a:cubicBezTo>
                  <a:cubicBezTo>
                    <a:pt x="907" y="108"/>
                    <a:pt x="903" y="108"/>
                    <a:pt x="903" y="107"/>
                  </a:cubicBezTo>
                  <a:cubicBezTo>
                    <a:pt x="905" y="113"/>
                    <a:pt x="873" y="119"/>
                    <a:pt x="866" y="131"/>
                  </a:cubicBezTo>
                  <a:cubicBezTo>
                    <a:pt x="858" y="130"/>
                    <a:pt x="837" y="137"/>
                    <a:pt x="832" y="141"/>
                  </a:cubicBezTo>
                  <a:cubicBezTo>
                    <a:pt x="824" y="148"/>
                    <a:pt x="841" y="141"/>
                    <a:pt x="839" y="146"/>
                  </a:cubicBezTo>
                  <a:cubicBezTo>
                    <a:pt x="832" y="149"/>
                    <a:pt x="827" y="147"/>
                    <a:pt x="818" y="153"/>
                  </a:cubicBezTo>
                  <a:cubicBezTo>
                    <a:pt x="816" y="150"/>
                    <a:pt x="835" y="138"/>
                    <a:pt x="815" y="144"/>
                  </a:cubicBezTo>
                  <a:cubicBezTo>
                    <a:pt x="813" y="147"/>
                    <a:pt x="813" y="147"/>
                    <a:pt x="813" y="147"/>
                  </a:cubicBezTo>
                  <a:cubicBezTo>
                    <a:pt x="815" y="146"/>
                    <a:pt x="818" y="144"/>
                    <a:pt x="820" y="143"/>
                  </a:cubicBezTo>
                  <a:cubicBezTo>
                    <a:pt x="827" y="143"/>
                    <a:pt x="818" y="147"/>
                    <a:pt x="817" y="148"/>
                  </a:cubicBezTo>
                  <a:cubicBezTo>
                    <a:pt x="796" y="157"/>
                    <a:pt x="796" y="157"/>
                    <a:pt x="796" y="157"/>
                  </a:cubicBezTo>
                  <a:cubicBezTo>
                    <a:pt x="793" y="154"/>
                    <a:pt x="806" y="149"/>
                    <a:pt x="807" y="148"/>
                  </a:cubicBezTo>
                  <a:cubicBezTo>
                    <a:pt x="791" y="156"/>
                    <a:pt x="774" y="169"/>
                    <a:pt x="758" y="174"/>
                  </a:cubicBezTo>
                  <a:cubicBezTo>
                    <a:pt x="760" y="175"/>
                    <a:pt x="760" y="175"/>
                    <a:pt x="760" y="175"/>
                  </a:cubicBezTo>
                  <a:cubicBezTo>
                    <a:pt x="740" y="181"/>
                    <a:pt x="752" y="186"/>
                    <a:pt x="734" y="188"/>
                  </a:cubicBezTo>
                  <a:cubicBezTo>
                    <a:pt x="727" y="193"/>
                    <a:pt x="739" y="190"/>
                    <a:pt x="727" y="196"/>
                  </a:cubicBezTo>
                  <a:cubicBezTo>
                    <a:pt x="724" y="198"/>
                    <a:pt x="725" y="196"/>
                    <a:pt x="726" y="195"/>
                  </a:cubicBezTo>
                  <a:cubicBezTo>
                    <a:pt x="710" y="201"/>
                    <a:pt x="721" y="201"/>
                    <a:pt x="706" y="205"/>
                  </a:cubicBezTo>
                  <a:cubicBezTo>
                    <a:pt x="710" y="207"/>
                    <a:pt x="710" y="207"/>
                    <a:pt x="710" y="207"/>
                  </a:cubicBezTo>
                  <a:cubicBezTo>
                    <a:pt x="693" y="213"/>
                    <a:pt x="674" y="215"/>
                    <a:pt x="661" y="224"/>
                  </a:cubicBezTo>
                  <a:cubicBezTo>
                    <a:pt x="663" y="226"/>
                    <a:pt x="671" y="222"/>
                    <a:pt x="676" y="222"/>
                  </a:cubicBezTo>
                  <a:cubicBezTo>
                    <a:pt x="654" y="227"/>
                    <a:pt x="631" y="245"/>
                    <a:pt x="613" y="252"/>
                  </a:cubicBezTo>
                  <a:cubicBezTo>
                    <a:pt x="616" y="247"/>
                    <a:pt x="602" y="251"/>
                    <a:pt x="612" y="243"/>
                  </a:cubicBezTo>
                  <a:cubicBezTo>
                    <a:pt x="616" y="245"/>
                    <a:pt x="620" y="240"/>
                    <a:pt x="626" y="237"/>
                  </a:cubicBezTo>
                  <a:cubicBezTo>
                    <a:pt x="613" y="235"/>
                    <a:pt x="589" y="263"/>
                    <a:pt x="582" y="258"/>
                  </a:cubicBezTo>
                  <a:cubicBezTo>
                    <a:pt x="581" y="262"/>
                    <a:pt x="581" y="262"/>
                    <a:pt x="581" y="262"/>
                  </a:cubicBezTo>
                  <a:cubicBezTo>
                    <a:pt x="579" y="263"/>
                    <a:pt x="571" y="265"/>
                    <a:pt x="575" y="262"/>
                  </a:cubicBezTo>
                  <a:cubicBezTo>
                    <a:pt x="557" y="274"/>
                    <a:pt x="557" y="274"/>
                    <a:pt x="557" y="274"/>
                  </a:cubicBezTo>
                  <a:cubicBezTo>
                    <a:pt x="565" y="272"/>
                    <a:pt x="581" y="269"/>
                    <a:pt x="584" y="264"/>
                  </a:cubicBezTo>
                  <a:cubicBezTo>
                    <a:pt x="591" y="263"/>
                    <a:pt x="578" y="270"/>
                    <a:pt x="584" y="270"/>
                  </a:cubicBezTo>
                  <a:cubicBezTo>
                    <a:pt x="569" y="273"/>
                    <a:pt x="577" y="276"/>
                    <a:pt x="564" y="283"/>
                  </a:cubicBezTo>
                  <a:cubicBezTo>
                    <a:pt x="568" y="276"/>
                    <a:pt x="549" y="286"/>
                    <a:pt x="548" y="283"/>
                  </a:cubicBezTo>
                  <a:cubicBezTo>
                    <a:pt x="544" y="287"/>
                    <a:pt x="534" y="291"/>
                    <a:pt x="530" y="292"/>
                  </a:cubicBezTo>
                  <a:cubicBezTo>
                    <a:pt x="522" y="296"/>
                    <a:pt x="507" y="309"/>
                    <a:pt x="495" y="315"/>
                  </a:cubicBezTo>
                  <a:cubicBezTo>
                    <a:pt x="500" y="314"/>
                    <a:pt x="508" y="311"/>
                    <a:pt x="509" y="313"/>
                  </a:cubicBezTo>
                  <a:cubicBezTo>
                    <a:pt x="502" y="316"/>
                    <a:pt x="496" y="320"/>
                    <a:pt x="497" y="323"/>
                  </a:cubicBezTo>
                  <a:cubicBezTo>
                    <a:pt x="520" y="315"/>
                    <a:pt x="499" y="313"/>
                    <a:pt x="520" y="304"/>
                  </a:cubicBezTo>
                  <a:cubicBezTo>
                    <a:pt x="526" y="304"/>
                    <a:pt x="532" y="302"/>
                    <a:pt x="542" y="297"/>
                  </a:cubicBezTo>
                  <a:cubicBezTo>
                    <a:pt x="538" y="302"/>
                    <a:pt x="541" y="301"/>
                    <a:pt x="540" y="304"/>
                  </a:cubicBezTo>
                  <a:cubicBezTo>
                    <a:pt x="525" y="305"/>
                    <a:pt x="510" y="323"/>
                    <a:pt x="493" y="329"/>
                  </a:cubicBezTo>
                  <a:cubicBezTo>
                    <a:pt x="485" y="331"/>
                    <a:pt x="488" y="324"/>
                    <a:pt x="473" y="333"/>
                  </a:cubicBezTo>
                  <a:cubicBezTo>
                    <a:pt x="484" y="323"/>
                    <a:pt x="484" y="323"/>
                    <a:pt x="484" y="323"/>
                  </a:cubicBezTo>
                  <a:cubicBezTo>
                    <a:pt x="471" y="334"/>
                    <a:pt x="479" y="323"/>
                    <a:pt x="468" y="330"/>
                  </a:cubicBezTo>
                  <a:cubicBezTo>
                    <a:pt x="474" y="329"/>
                    <a:pt x="474" y="329"/>
                    <a:pt x="474" y="329"/>
                  </a:cubicBezTo>
                  <a:cubicBezTo>
                    <a:pt x="467" y="334"/>
                    <a:pt x="464" y="335"/>
                    <a:pt x="460" y="336"/>
                  </a:cubicBezTo>
                  <a:cubicBezTo>
                    <a:pt x="467" y="336"/>
                    <a:pt x="467" y="336"/>
                    <a:pt x="467" y="336"/>
                  </a:cubicBezTo>
                  <a:cubicBezTo>
                    <a:pt x="464" y="338"/>
                    <a:pt x="458" y="343"/>
                    <a:pt x="456" y="342"/>
                  </a:cubicBezTo>
                  <a:cubicBezTo>
                    <a:pt x="456" y="343"/>
                    <a:pt x="456" y="344"/>
                    <a:pt x="456" y="344"/>
                  </a:cubicBezTo>
                  <a:cubicBezTo>
                    <a:pt x="455" y="344"/>
                    <a:pt x="453" y="345"/>
                    <a:pt x="449" y="348"/>
                  </a:cubicBezTo>
                  <a:cubicBezTo>
                    <a:pt x="452" y="347"/>
                    <a:pt x="453" y="345"/>
                    <a:pt x="454" y="346"/>
                  </a:cubicBezTo>
                  <a:cubicBezTo>
                    <a:pt x="437" y="357"/>
                    <a:pt x="453" y="352"/>
                    <a:pt x="442" y="359"/>
                  </a:cubicBezTo>
                  <a:cubicBezTo>
                    <a:pt x="445" y="359"/>
                    <a:pt x="442" y="361"/>
                    <a:pt x="439" y="364"/>
                  </a:cubicBezTo>
                  <a:cubicBezTo>
                    <a:pt x="436" y="359"/>
                    <a:pt x="416" y="372"/>
                    <a:pt x="409" y="374"/>
                  </a:cubicBezTo>
                  <a:cubicBezTo>
                    <a:pt x="409" y="374"/>
                    <a:pt x="409" y="374"/>
                    <a:pt x="409" y="374"/>
                  </a:cubicBezTo>
                  <a:cubicBezTo>
                    <a:pt x="394" y="381"/>
                    <a:pt x="394" y="381"/>
                    <a:pt x="394" y="381"/>
                  </a:cubicBezTo>
                  <a:cubicBezTo>
                    <a:pt x="397" y="380"/>
                    <a:pt x="395" y="383"/>
                    <a:pt x="392" y="387"/>
                  </a:cubicBezTo>
                  <a:cubicBezTo>
                    <a:pt x="392" y="386"/>
                    <a:pt x="392" y="386"/>
                    <a:pt x="392" y="386"/>
                  </a:cubicBezTo>
                  <a:cubicBezTo>
                    <a:pt x="388" y="390"/>
                    <a:pt x="401" y="388"/>
                    <a:pt x="387" y="396"/>
                  </a:cubicBezTo>
                  <a:cubicBezTo>
                    <a:pt x="380" y="399"/>
                    <a:pt x="380" y="399"/>
                    <a:pt x="380" y="399"/>
                  </a:cubicBezTo>
                  <a:cubicBezTo>
                    <a:pt x="381" y="398"/>
                    <a:pt x="381" y="400"/>
                    <a:pt x="380" y="401"/>
                  </a:cubicBezTo>
                  <a:cubicBezTo>
                    <a:pt x="372" y="405"/>
                    <a:pt x="372" y="405"/>
                    <a:pt x="372" y="405"/>
                  </a:cubicBezTo>
                  <a:cubicBezTo>
                    <a:pt x="366" y="417"/>
                    <a:pt x="351" y="417"/>
                    <a:pt x="341" y="429"/>
                  </a:cubicBezTo>
                  <a:cubicBezTo>
                    <a:pt x="344" y="426"/>
                    <a:pt x="350" y="422"/>
                    <a:pt x="348" y="425"/>
                  </a:cubicBezTo>
                  <a:cubicBezTo>
                    <a:pt x="347" y="427"/>
                    <a:pt x="343" y="430"/>
                    <a:pt x="340" y="430"/>
                  </a:cubicBezTo>
                  <a:cubicBezTo>
                    <a:pt x="341" y="431"/>
                    <a:pt x="341" y="431"/>
                    <a:pt x="341" y="431"/>
                  </a:cubicBezTo>
                  <a:cubicBezTo>
                    <a:pt x="316" y="446"/>
                    <a:pt x="316" y="446"/>
                    <a:pt x="316" y="446"/>
                  </a:cubicBezTo>
                  <a:cubicBezTo>
                    <a:pt x="319" y="446"/>
                    <a:pt x="332" y="436"/>
                    <a:pt x="328" y="442"/>
                  </a:cubicBezTo>
                  <a:cubicBezTo>
                    <a:pt x="326" y="447"/>
                    <a:pt x="318" y="450"/>
                    <a:pt x="314" y="453"/>
                  </a:cubicBezTo>
                  <a:cubicBezTo>
                    <a:pt x="313" y="452"/>
                    <a:pt x="320" y="444"/>
                    <a:pt x="312" y="450"/>
                  </a:cubicBezTo>
                  <a:cubicBezTo>
                    <a:pt x="312" y="451"/>
                    <a:pt x="306" y="459"/>
                    <a:pt x="310" y="457"/>
                  </a:cubicBezTo>
                  <a:cubicBezTo>
                    <a:pt x="301" y="462"/>
                    <a:pt x="289" y="471"/>
                    <a:pt x="281" y="474"/>
                  </a:cubicBezTo>
                  <a:cubicBezTo>
                    <a:pt x="279" y="477"/>
                    <a:pt x="283" y="474"/>
                    <a:pt x="284" y="474"/>
                  </a:cubicBezTo>
                  <a:cubicBezTo>
                    <a:pt x="284" y="473"/>
                    <a:pt x="284" y="473"/>
                    <a:pt x="284" y="473"/>
                  </a:cubicBezTo>
                  <a:cubicBezTo>
                    <a:pt x="289" y="469"/>
                    <a:pt x="288" y="475"/>
                    <a:pt x="296" y="466"/>
                  </a:cubicBezTo>
                  <a:cubicBezTo>
                    <a:pt x="300" y="469"/>
                    <a:pt x="284" y="478"/>
                    <a:pt x="276" y="486"/>
                  </a:cubicBezTo>
                  <a:cubicBezTo>
                    <a:pt x="291" y="478"/>
                    <a:pt x="291" y="478"/>
                    <a:pt x="291" y="478"/>
                  </a:cubicBezTo>
                  <a:cubicBezTo>
                    <a:pt x="275" y="501"/>
                    <a:pt x="242" y="521"/>
                    <a:pt x="223" y="540"/>
                  </a:cubicBezTo>
                  <a:cubicBezTo>
                    <a:pt x="227" y="533"/>
                    <a:pt x="233" y="530"/>
                    <a:pt x="230" y="527"/>
                  </a:cubicBezTo>
                  <a:cubicBezTo>
                    <a:pt x="216" y="538"/>
                    <a:pt x="218" y="537"/>
                    <a:pt x="206" y="548"/>
                  </a:cubicBezTo>
                  <a:cubicBezTo>
                    <a:pt x="207" y="548"/>
                    <a:pt x="207" y="548"/>
                    <a:pt x="207" y="548"/>
                  </a:cubicBezTo>
                  <a:cubicBezTo>
                    <a:pt x="202" y="555"/>
                    <a:pt x="191" y="561"/>
                    <a:pt x="189" y="568"/>
                  </a:cubicBezTo>
                  <a:cubicBezTo>
                    <a:pt x="194" y="567"/>
                    <a:pt x="197" y="557"/>
                    <a:pt x="200" y="560"/>
                  </a:cubicBezTo>
                  <a:cubicBezTo>
                    <a:pt x="185" y="576"/>
                    <a:pt x="185" y="576"/>
                    <a:pt x="185" y="576"/>
                  </a:cubicBezTo>
                  <a:cubicBezTo>
                    <a:pt x="192" y="573"/>
                    <a:pt x="200" y="560"/>
                    <a:pt x="206" y="555"/>
                  </a:cubicBezTo>
                  <a:cubicBezTo>
                    <a:pt x="210" y="551"/>
                    <a:pt x="197" y="563"/>
                    <a:pt x="197" y="559"/>
                  </a:cubicBezTo>
                  <a:cubicBezTo>
                    <a:pt x="212" y="545"/>
                    <a:pt x="217" y="544"/>
                    <a:pt x="227" y="540"/>
                  </a:cubicBezTo>
                  <a:cubicBezTo>
                    <a:pt x="233" y="538"/>
                    <a:pt x="223" y="548"/>
                    <a:pt x="220" y="551"/>
                  </a:cubicBezTo>
                  <a:cubicBezTo>
                    <a:pt x="208" y="556"/>
                    <a:pt x="193" y="568"/>
                    <a:pt x="181" y="584"/>
                  </a:cubicBezTo>
                  <a:cubicBezTo>
                    <a:pt x="176" y="594"/>
                    <a:pt x="176" y="594"/>
                    <a:pt x="176" y="594"/>
                  </a:cubicBezTo>
                  <a:cubicBezTo>
                    <a:pt x="168" y="600"/>
                    <a:pt x="166" y="592"/>
                    <a:pt x="154" y="606"/>
                  </a:cubicBezTo>
                  <a:cubicBezTo>
                    <a:pt x="160" y="604"/>
                    <a:pt x="160" y="604"/>
                    <a:pt x="160" y="604"/>
                  </a:cubicBezTo>
                  <a:cubicBezTo>
                    <a:pt x="158" y="607"/>
                    <a:pt x="156" y="609"/>
                    <a:pt x="155" y="611"/>
                  </a:cubicBezTo>
                  <a:cubicBezTo>
                    <a:pt x="162" y="606"/>
                    <a:pt x="169" y="602"/>
                    <a:pt x="175" y="598"/>
                  </a:cubicBezTo>
                  <a:cubicBezTo>
                    <a:pt x="172" y="609"/>
                    <a:pt x="153" y="618"/>
                    <a:pt x="143" y="628"/>
                  </a:cubicBezTo>
                  <a:cubicBezTo>
                    <a:pt x="144" y="628"/>
                    <a:pt x="148" y="624"/>
                    <a:pt x="150" y="624"/>
                  </a:cubicBezTo>
                  <a:cubicBezTo>
                    <a:pt x="136" y="642"/>
                    <a:pt x="117" y="656"/>
                    <a:pt x="105" y="669"/>
                  </a:cubicBezTo>
                  <a:cubicBezTo>
                    <a:pt x="103" y="676"/>
                    <a:pt x="115" y="658"/>
                    <a:pt x="116" y="663"/>
                  </a:cubicBezTo>
                  <a:cubicBezTo>
                    <a:pt x="109" y="669"/>
                    <a:pt x="105" y="679"/>
                    <a:pt x="101" y="679"/>
                  </a:cubicBezTo>
                  <a:cubicBezTo>
                    <a:pt x="107" y="679"/>
                    <a:pt x="89" y="696"/>
                    <a:pt x="103" y="685"/>
                  </a:cubicBezTo>
                  <a:cubicBezTo>
                    <a:pt x="85" y="712"/>
                    <a:pt x="61" y="738"/>
                    <a:pt x="41" y="764"/>
                  </a:cubicBezTo>
                  <a:cubicBezTo>
                    <a:pt x="43" y="764"/>
                    <a:pt x="44" y="764"/>
                    <a:pt x="44" y="766"/>
                  </a:cubicBezTo>
                  <a:cubicBezTo>
                    <a:pt x="50" y="757"/>
                    <a:pt x="60" y="744"/>
                    <a:pt x="66" y="741"/>
                  </a:cubicBezTo>
                  <a:cubicBezTo>
                    <a:pt x="64" y="748"/>
                    <a:pt x="54" y="753"/>
                    <a:pt x="54" y="756"/>
                  </a:cubicBezTo>
                  <a:cubicBezTo>
                    <a:pt x="57" y="753"/>
                    <a:pt x="61" y="747"/>
                    <a:pt x="63" y="748"/>
                  </a:cubicBezTo>
                  <a:cubicBezTo>
                    <a:pt x="60" y="757"/>
                    <a:pt x="54" y="760"/>
                    <a:pt x="50" y="765"/>
                  </a:cubicBezTo>
                  <a:cubicBezTo>
                    <a:pt x="51" y="762"/>
                    <a:pt x="51" y="762"/>
                    <a:pt x="51" y="762"/>
                  </a:cubicBezTo>
                  <a:cubicBezTo>
                    <a:pt x="37" y="777"/>
                    <a:pt x="38" y="767"/>
                    <a:pt x="27" y="786"/>
                  </a:cubicBezTo>
                  <a:cubicBezTo>
                    <a:pt x="26" y="795"/>
                    <a:pt x="29" y="787"/>
                    <a:pt x="32" y="789"/>
                  </a:cubicBezTo>
                  <a:cubicBezTo>
                    <a:pt x="28" y="793"/>
                    <a:pt x="23" y="809"/>
                    <a:pt x="17" y="812"/>
                  </a:cubicBezTo>
                  <a:cubicBezTo>
                    <a:pt x="24" y="800"/>
                    <a:pt x="24" y="800"/>
                    <a:pt x="24" y="800"/>
                  </a:cubicBezTo>
                  <a:cubicBezTo>
                    <a:pt x="18" y="808"/>
                    <a:pt x="14" y="816"/>
                    <a:pt x="10" y="821"/>
                  </a:cubicBezTo>
                  <a:cubicBezTo>
                    <a:pt x="11" y="820"/>
                    <a:pt x="12" y="820"/>
                    <a:pt x="13" y="819"/>
                  </a:cubicBezTo>
                  <a:cubicBezTo>
                    <a:pt x="8" y="825"/>
                    <a:pt x="4" y="833"/>
                    <a:pt x="0" y="835"/>
                  </a:cubicBezTo>
                  <a:cubicBezTo>
                    <a:pt x="2" y="839"/>
                    <a:pt x="2" y="839"/>
                    <a:pt x="2" y="839"/>
                  </a:cubicBezTo>
                  <a:cubicBezTo>
                    <a:pt x="3" y="834"/>
                    <a:pt x="9" y="822"/>
                    <a:pt x="12" y="822"/>
                  </a:cubicBezTo>
                  <a:cubicBezTo>
                    <a:pt x="14" y="824"/>
                    <a:pt x="6" y="835"/>
                    <a:pt x="3" y="840"/>
                  </a:cubicBezTo>
                  <a:cubicBezTo>
                    <a:pt x="17" y="818"/>
                    <a:pt x="22" y="821"/>
                    <a:pt x="31" y="801"/>
                  </a:cubicBezTo>
                  <a:cubicBezTo>
                    <a:pt x="28" y="803"/>
                    <a:pt x="28" y="803"/>
                    <a:pt x="28" y="803"/>
                  </a:cubicBezTo>
                  <a:cubicBezTo>
                    <a:pt x="33" y="790"/>
                    <a:pt x="43" y="781"/>
                    <a:pt x="50" y="771"/>
                  </a:cubicBezTo>
                  <a:cubicBezTo>
                    <a:pt x="49" y="774"/>
                    <a:pt x="49" y="775"/>
                    <a:pt x="51" y="774"/>
                  </a:cubicBezTo>
                  <a:cubicBezTo>
                    <a:pt x="63" y="751"/>
                    <a:pt x="79" y="730"/>
                    <a:pt x="95" y="705"/>
                  </a:cubicBezTo>
                  <a:cubicBezTo>
                    <a:pt x="104" y="700"/>
                    <a:pt x="104" y="700"/>
                    <a:pt x="104" y="700"/>
                  </a:cubicBezTo>
                  <a:cubicBezTo>
                    <a:pt x="102" y="698"/>
                    <a:pt x="102" y="698"/>
                    <a:pt x="102" y="698"/>
                  </a:cubicBezTo>
                  <a:cubicBezTo>
                    <a:pt x="110" y="686"/>
                    <a:pt x="107" y="698"/>
                    <a:pt x="112" y="690"/>
                  </a:cubicBezTo>
                  <a:cubicBezTo>
                    <a:pt x="110" y="693"/>
                    <a:pt x="110" y="692"/>
                    <a:pt x="109" y="693"/>
                  </a:cubicBezTo>
                  <a:cubicBezTo>
                    <a:pt x="122" y="681"/>
                    <a:pt x="113" y="684"/>
                    <a:pt x="119" y="677"/>
                  </a:cubicBezTo>
                  <a:cubicBezTo>
                    <a:pt x="114" y="678"/>
                    <a:pt x="107" y="691"/>
                    <a:pt x="107" y="685"/>
                  </a:cubicBezTo>
                  <a:cubicBezTo>
                    <a:pt x="120" y="673"/>
                    <a:pt x="135" y="652"/>
                    <a:pt x="142" y="654"/>
                  </a:cubicBezTo>
                  <a:cubicBezTo>
                    <a:pt x="160" y="628"/>
                    <a:pt x="189" y="602"/>
                    <a:pt x="207" y="583"/>
                  </a:cubicBezTo>
                  <a:cubicBezTo>
                    <a:pt x="209" y="580"/>
                    <a:pt x="205" y="584"/>
                    <a:pt x="206" y="583"/>
                  </a:cubicBezTo>
                  <a:cubicBezTo>
                    <a:pt x="215" y="578"/>
                    <a:pt x="228" y="556"/>
                    <a:pt x="231" y="558"/>
                  </a:cubicBezTo>
                  <a:cubicBezTo>
                    <a:pt x="234" y="554"/>
                    <a:pt x="233" y="551"/>
                    <a:pt x="234" y="549"/>
                  </a:cubicBezTo>
                  <a:cubicBezTo>
                    <a:pt x="240" y="546"/>
                    <a:pt x="246" y="541"/>
                    <a:pt x="252" y="535"/>
                  </a:cubicBezTo>
                  <a:cubicBezTo>
                    <a:pt x="247" y="539"/>
                    <a:pt x="247" y="539"/>
                    <a:pt x="247" y="539"/>
                  </a:cubicBezTo>
                  <a:cubicBezTo>
                    <a:pt x="248" y="538"/>
                    <a:pt x="248" y="538"/>
                    <a:pt x="248" y="538"/>
                  </a:cubicBezTo>
                  <a:cubicBezTo>
                    <a:pt x="255" y="533"/>
                    <a:pt x="255" y="533"/>
                    <a:pt x="255" y="533"/>
                  </a:cubicBezTo>
                  <a:cubicBezTo>
                    <a:pt x="255" y="533"/>
                    <a:pt x="255" y="533"/>
                    <a:pt x="255" y="533"/>
                  </a:cubicBezTo>
                  <a:cubicBezTo>
                    <a:pt x="271" y="519"/>
                    <a:pt x="288" y="502"/>
                    <a:pt x="305" y="492"/>
                  </a:cubicBezTo>
                  <a:cubicBezTo>
                    <a:pt x="296" y="498"/>
                    <a:pt x="305" y="487"/>
                    <a:pt x="300" y="490"/>
                  </a:cubicBezTo>
                  <a:cubicBezTo>
                    <a:pt x="311" y="487"/>
                    <a:pt x="329" y="472"/>
                    <a:pt x="343" y="460"/>
                  </a:cubicBezTo>
                  <a:cubicBezTo>
                    <a:pt x="342" y="459"/>
                    <a:pt x="343" y="457"/>
                    <a:pt x="340" y="458"/>
                  </a:cubicBezTo>
                  <a:cubicBezTo>
                    <a:pt x="350" y="453"/>
                    <a:pt x="350" y="453"/>
                    <a:pt x="350" y="453"/>
                  </a:cubicBezTo>
                  <a:cubicBezTo>
                    <a:pt x="348" y="453"/>
                    <a:pt x="348" y="453"/>
                    <a:pt x="348" y="453"/>
                  </a:cubicBezTo>
                  <a:cubicBezTo>
                    <a:pt x="363" y="440"/>
                    <a:pt x="384" y="431"/>
                    <a:pt x="393" y="421"/>
                  </a:cubicBezTo>
                  <a:cubicBezTo>
                    <a:pt x="386" y="426"/>
                    <a:pt x="385" y="425"/>
                    <a:pt x="383" y="424"/>
                  </a:cubicBezTo>
                  <a:cubicBezTo>
                    <a:pt x="395" y="415"/>
                    <a:pt x="405" y="407"/>
                    <a:pt x="420" y="399"/>
                  </a:cubicBezTo>
                  <a:cubicBezTo>
                    <a:pt x="419" y="399"/>
                    <a:pt x="418" y="399"/>
                    <a:pt x="418" y="399"/>
                  </a:cubicBezTo>
                  <a:cubicBezTo>
                    <a:pt x="421" y="396"/>
                    <a:pt x="426" y="394"/>
                    <a:pt x="430" y="392"/>
                  </a:cubicBezTo>
                  <a:cubicBezTo>
                    <a:pt x="429" y="389"/>
                    <a:pt x="429" y="389"/>
                    <a:pt x="429" y="389"/>
                  </a:cubicBezTo>
                  <a:cubicBezTo>
                    <a:pt x="436" y="385"/>
                    <a:pt x="445" y="378"/>
                    <a:pt x="454" y="374"/>
                  </a:cubicBezTo>
                  <a:cubicBezTo>
                    <a:pt x="456" y="369"/>
                    <a:pt x="476" y="363"/>
                    <a:pt x="485" y="355"/>
                  </a:cubicBezTo>
                  <a:cubicBezTo>
                    <a:pt x="489" y="353"/>
                    <a:pt x="475" y="358"/>
                    <a:pt x="485" y="351"/>
                  </a:cubicBezTo>
                  <a:cubicBezTo>
                    <a:pt x="490" y="355"/>
                    <a:pt x="499" y="342"/>
                    <a:pt x="503" y="347"/>
                  </a:cubicBezTo>
                  <a:cubicBezTo>
                    <a:pt x="511" y="339"/>
                    <a:pt x="511" y="339"/>
                    <a:pt x="511" y="339"/>
                  </a:cubicBezTo>
                  <a:cubicBezTo>
                    <a:pt x="515" y="341"/>
                    <a:pt x="515" y="341"/>
                    <a:pt x="515" y="341"/>
                  </a:cubicBezTo>
                  <a:cubicBezTo>
                    <a:pt x="519" y="331"/>
                    <a:pt x="528" y="335"/>
                    <a:pt x="539" y="326"/>
                  </a:cubicBezTo>
                  <a:cubicBezTo>
                    <a:pt x="538" y="326"/>
                    <a:pt x="536" y="327"/>
                    <a:pt x="537" y="326"/>
                  </a:cubicBezTo>
                  <a:cubicBezTo>
                    <a:pt x="541" y="324"/>
                    <a:pt x="550" y="319"/>
                    <a:pt x="544" y="325"/>
                  </a:cubicBezTo>
                  <a:cubicBezTo>
                    <a:pt x="550" y="321"/>
                    <a:pt x="572" y="309"/>
                    <a:pt x="561" y="312"/>
                  </a:cubicBezTo>
                  <a:cubicBezTo>
                    <a:pt x="562" y="313"/>
                    <a:pt x="553" y="317"/>
                    <a:pt x="549" y="319"/>
                  </a:cubicBezTo>
                  <a:cubicBezTo>
                    <a:pt x="548" y="316"/>
                    <a:pt x="558" y="312"/>
                    <a:pt x="558" y="308"/>
                  </a:cubicBezTo>
                  <a:cubicBezTo>
                    <a:pt x="559" y="308"/>
                    <a:pt x="560" y="307"/>
                    <a:pt x="562" y="307"/>
                  </a:cubicBezTo>
                  <a:cubicBezTo>
                    <a:pt x="562" y="305"/>
                    <a:pt x="562" y="305"/>
                    <a:pt x="562" y="305"/>
                  </a:cubicBezTo>
                  <a:cubicBezTo>
                    <a:pt x="575" y="300"/>
                    <a:pt x="586" y="291"/>
                    <a:pt x="597" y="290"/>
                  </a:cubicBezTo>
                  <a:cubicBezTo>
                    <a:pt x="597" y="289"/>
                    <a:pt x="599" y="287"/>
                    <a:pt x="603" y="285"/>
                  </a:cubicBezTo>
                  <a:cubicBezTo>
                    <a:pt x="605" y="288"/>
                    <a:pt x="605" y="288"/>
                    <a:pt x="605" y="288"/>
                  </a:cubicBezTo>
                  <a:cubicBezTo>
                    <a:pt x="618" y="280"/>
                    <a:pt x="618" y="280"/>
                    <a:pt x="618" y="280"/>
                  </a:cubicBezTo>
                  <a:cubicBezTo>
                    <a:pt x="609" y="279"/>
                    <a:pt x="609" y="279"/>
                    <a:pt x="609" y="279"/>
                  </a:cubicBezTo>
                  <a:cubicBezTo>
                    <a:pt x="623" y="271"/>
                    <a:pt x="635" y="270"/>
                    <a:pt x="647" y="264"/>
                  </a:cubicBezTo>
                  <a:cubicBezTo>
                    <a:pt x="647" y="258"/>
                    <a:pt x="671" y="254"/>
                    <a:pt x="679" y="244"/>
                  </a:cubicBezTo>
                  <a:cubicBezTo>
                    <a:pt x="669" y="248"/>
                    <a:pt x="669" y="248"/>
                    <a:pt x="669" y="248"/>
                  </a:cubicBezTo>
                  <a:cubicBezTo>
                    <a:pt x="689" y="238"/>
                    <a:pt x="690" y="234"/>
                    <a:pt x="709" y="226"/>
                  </a:cubicBezTo>
                  <a:cubicBezTo>
                    <a:pt x="695" y="236"/>
                    <a:pt x="694" y="235"/>
                    <a:pt x="674" y="251"/>
                  </a:cubicBezTo>
                  <a:cubicBezTo>
                    <a:pt x="695" y="237"/>
                    <a:pt x="714" y="233"/>
                    <a:pt x="734" y="220"/>
                  </a:cubicBezTo>
                  <a:cubicBezTo>
                    <a:pt x="732" y="219"/>
                    <a:pt x="726" y="221"/>
                    <a:pt x="731" y="217"/>
                  </a:cubicBezTo>
                  <a:cubicBezTo>
                    <a:pt x="736" y="218"/>
                    <a:pt x="750" y="208"/>
                    <a:pt x="749" y="212"/>
                  </a:cubicBezTo>
                  <a:cubicBezTo>
                    <a:pt x="755" y="208"/>
                    <a:pt x="754" y="205"/>
                    <a:pt x="758" y="202"/>
                  </a:cubicBezTo>
                  <a:cubicBezTo>
                    <a:pt x="782" y="196"/>
                    <a:pt x="782" y="196"/>
                    <a:pt x="782" y="196"/>
                  </a:cubicBezTo>
                  <a:cubicBezTo>
                    <a:pt x="781" y="195"/>
                    <a:pt x="781" y="195"/>
                    <a:pt x="781" y="195"/>
                  </a:cubicBezTo>
                  <a:cubicBezTo>
                    <a:pt x="815" y="171"/>
                    <a:pt x="853" y="168"/>
                    <a:pt x="890" y="149"/>
                  </a:cubicBezTo>
                  <a:cubicBezTo>
                    <a:pt x="889" y="148"/>
                    <a:pt x="889" y="148"/>
                    <a:pt x="889" y="148"/>
                  </a:cubicBezTo>
                  <a:cubicBezTo>
                    <a:pt x="899" y="146"/>
                    <a:pt x="899" y="146"/>
                    <a:pt x="899" y="146"/>
                  </a:cubicBezTo>
                  <a:cubicBezTo>
                    <a:pt x="891" y="148"/>
                    <a:pt x="902" y="143"/>
                    <a:pt x="902" y="141"/>
                  </a:cubicBezTo>
                  <a:cubicBezTo>
                    <a:pt x="928" y="135"/>
                    <a:pt x="928" y="135"/>
                    <a:pt x="928" y="135"/>
                  </a:cubicBezTo>
                  <a:cubicBezTo>
                    <a:pt x="928" y="133"/>
                    <a:pt x="925" y="130"/>
                    <a:pt x="919" y="134"/>
                  </a:cubicBezTo>
                  <a:close/>
                  <a:moveTo>
                    <a:pt x="603" y="284"/>
                  </a:moveTo>
                  <a:cubicBezTo>
                    <a:pt x="598" y="287"/>
                    <a:pt x="598" y="287"/>
                    <a:pt x="598" y="287"/>
                  </a:cubicBezTo>
                  <a:cubicBezTo>
                    <a:pt x="597" y="288"/>
                    <a:pt x="596" y="288"/>
                    <a:pt x="594" y="289"/>
                  </a:cubicBezTo>
                  <a:cubicBezTo>
                    <a:pt x="598" y="287"/>
                    <a:pt x="598" y="287"/>
                    <a:pt x="598" y="287"/>
                  </a:cubicBezTo>
                  <a:cubicBezTo>
                    <a:pt x="600" y="285"/>
                    <a:pt x="602" y="282"/>
                    <a:pt x="603" y="284"/>
                  </a:cubicBezTo>
                  <a:close/>
                  <a:moveTo>
                    <a:pt x="150" y="641"/>
                  </a:moveTo>
                  <a:cubicBezTo>
                    <a:pt x="147" y="642"/>
                    <a:pt x="153" y="638"/>
                    <a:pt x="154" y="636"/>
                  </a:cubicBezTo>
                  <a:cubicBezTo>
                    <a:pt x="147" y="643"/>
                    <a:pt x="147" y="643"/>
                    <a:pt x="147" y="643"/>
                  </a:cubicBezTo>
                  <a:cubicBezTo>
                    <a:pt x="147" y="645"/>
                    <a:pt x="149" y="642"/>
                    <a:pt x="150" y="641"/>
                  </a:cubicBezTo>
                  <a:close/>
                  <a:moveTo>
                    <a:pt x="592" y="265"/>
                  </a:moveTo>
                  <a:cubicBezTo>
                    <a:pt x="594" y="261"/>
                    <a:pt x="594" y="261"/>
                    <a:pt x="594" y="261"/>
                  </a:cubicBezTo>
                  <a:cubicBezTo>
                    <a:pt x="599" y="261"/>
                    <a:pt x="599" y="261"/>
                    <a:pt x="599" y="261"/>
                  </a:cubicBezTo>
                  <a:lnTo>
                    <a:pt x="592" y="265"/>
                  </a:lnTo>
                  <a:close/>
                  <a:moveTo>
                    <a:pt x="671" y="222"/>
                  </a:moveTo>
                  <a:cubicBezTo>
                    <a:pt x="663" y="225"/>
                    <a:pt x="663" y="225"/>
                    <a:pt x="663" y="225"/>
                  </a:cubicBezTo>
                  <a:cubicBezTo>
                    <a:pt x="663" y="224"/>
                    <a:pt x="663" y="224"/>
                    <a:pt x="663" y="224"/>
                  </a:cubicBezTo>
                  <a:cubicBezTo>
                    <a:pt x="672" y="221"/>
                    <a:pt x="672" y="221"/>
                    <a:pt x="672" y="221"/>
                  </a:cubicBezTo>
                  <a:lnTo>
                    <a:pt x="671" y="222"/>
                  </a:lnTo>
                  <a:close/>
                  <a:moveTo>
                    <a:pt x="769" y="193"/>
                  </a:moveTo>
                  <a:cubicBezTo>
                    <a:pt x="767" y="194"/>
                    <a:pt x="767" y="194"/>
                    <a:pt x="767" y="194"/>
                  </a:cubicBezTo>
                  <a:cubicBezTo>
                    <a:pt x="769" y="193"/>
                    <a:pt x="769" y="193"/>
                    <a:pt x="769" y="193"/>
                  </a:cubicBezTo>
                  <a:cubicBezTo>
                    <a:pt x="776" y="192"/>
                    <a:pt x="776" y="187"/>
                    <a:pt x="783" y="188"/>
                  </a:cubicBezTo>
                  <a:cubicBezTo>
                    <a:pt x="778" y="194"/>
                    <a:pt x="773" y="193"/>
                    <a:pt x="769" y="193"/>
                  </a:cubicBezTo>
                  <a:close/>
                  <a:moveTo>
                    <a:pt x="629" y="265"/>
                  </a:moveTo>
                  <a:cubicBezTo>
                    <a:pt x="626" y="266"/>
                    <a:pt x="625" y="267"/>
                    <a:pt x="623" y="268"/>
                  </a:cubicBezTo>
                  <a:cubicBezTo>
                    <a:pt x="625" y="269"/>
                    <a:pt x="631" y="267"/>
                    <a:pt x="627" y="270"/>
                  </a:cubicBezTo>
                  <a:cubicBezTo>
                    <a:pt x="624" y="270"/>
                    <a:pt x="615" y="275"/>
                    <a:pt x="614" y="273"/>
                  </a:cubicBezTo>
                  <a:cubicBezTo>
                    <a:pt x="623" y="271"/>
                    <a:pt x="625" y="262"/>
                    <a:pt x="629" y="265"/>
                  </a:cubicBezTo>
                  <a:close/>
                  <a:moveTo>
                    <a:pt x="449" y="375"/>
                  </a:moveTo>
                  <a:cubicBezTo>
                    <a:pt x="451" y="374"/>
                    <a:pt x="451" y="374"/>
                    <a:pt x="451" y="374"/>
                  </a:cubicBezTo>
                  <a:cubicBezTo>
                    <a:pt x="443" y="377"/>
                    <a:pt x="443" y="377"/>
                    <a:pt x="443" y="377"/>
                  </a:cubicBezTo>
                  <a:lnTo>
                    <a:pt x="449" y="375"/>
                  </a:lnTo>
                  <a:close/>
                  <a:moveTo>
                    <a:pt x="417" y="396"/>
                  </a:moveTo>
                  <a:cubicBezTo>
                    <a:pt x="412" y="396"/>
                    <a:pt x="402" y="403"/>
                    <a:pt x="396" y="408"/>
                  </a:cubicBezTo>
                  <a:cubicBezTo>
                    <a:pt x="395" y="411"/>
                    <a:pt x="404" y="408"/>
                    <a:pt x="411" y="402"/>
                  </a:cubicBezTo>
                  <a:cubicBezTo>
                    <a:pt x="421" y="398"/>
                    <a:pt x="412" y="397"/>
                    <a:pt x="417" y="396"/>
                  </a:cubicBezTo>
                  <a:close/>
                  <a:moveTo>
                    <a:pt x="687" y="229"/>
                  </a:moveTo>
                  <a:cubicBezTo>
                    <a:pt x="684" y="228"/>
                    <a:pt x="684" y="228"/>
                    <a:pt x="684" y="228"/>
                  </a:cubicBezTo>
                  <a:cubicBezTo>
                    <a:pt x="686" y="227"/>
                    <a:pt x="686" y="227"/>
                    <a:pt x="686" y="227"/>
                  </a:cubicBezTo>
                  <a:cubicBezTo>
                    <a:pt x="678" y="230"/>
                    <a:pt x="678" y="230"/>
                    <a:pt x="678" y="230"/>
                  </a:cubicBezTo>
                  <a:cubicBezTo>
                    <a:pt x="687" y="222"/>
                    <a:pt x="697" y="223"/>
                    <a:pt x="702" y="221"/>
                  </a:cubicBezTo>
                  <a:cubicBezTo>
                    <a:pt x="698" y="223"/>
                    <a:pt x="683" y="225"/>
                    <a:pt x="687" y="229"/>
                  </a:cubicBezTo>
                  <a:close/>
                  <a:moveTo>
                    <a:pt x="351" y="444"/>
                  </a:moveTo>
                  <a:cubicBezTo>
                    <a:pt x="344" y="448"/>
                    <a:pt x="331" y="455"/>
                    <a:pt x="331" y="453"/>
                  </a:cubicBezTo>
                  <a:cubicBezTo>
                    <a:pt x="333" y="456"/>
                    <a:pt x="343" y="450"/>
                    <a:pt x="346" y="448"/>
                  </a:cubicBezTo>
                  <a:cubicBezTo>
                    <a:pt x="347" y="446"/>
                    <a:pt x="349" y="445"/>
                    <a:pt x="351" y="444"/>
                  </a:cubicBezTo>
                  <a:close/>
                  <a:moveTo>
                    <a:pt x="347" y="438"/>
                  </a:moveTo>
                  <a:cubicBezTo>
                    <a:pt x="357" y="432"/>
                    <a:pt x="359" y="433"/>
                    <a:pt x="369" y="430"/>
                  </a:cubicBezTo>
                  <a:cubicBezTo>
                    <a:pt x="360" y="439"/>
                    <a:pt x="355" y="437"/>
                    <a:pt x="355" y="434"/>
                  </a:cubicBezTo>
                  <a:cubicBezTo>
                    <a:pt x="347" y="438"/>
                    <a:pt x="350" y="439"/>
                    <a:pt x="347" y="442"/>
                  </a:cubicBezTo>
                  <a:lnTo>
                    <a:pt x="347" y="438"/>
                  </a:lnTo>
                  <a:close/>
                  <a:moveTo>
                    <a:pt x="363" y="439"/>
                  </a:moveTo>
                  <a:cubicBezTo>
                    <a:pt x="367" y="436"/>
                    <a:pt x="367" y="436"/>
                    <a:pt x="367" y="436"/>
                  </a:cubicBezTo>
                  <a:cubicBezTo>
                    <a:pt x="370" y="431"/>
                    <a:pt x="369" y="427"/>
                    <a:pt x="378" y="425"/>
                  </a:cubicBezTo>
                  <a:cubicBezTo>
                    <a:pt x="367" y="436"/>
                    <a:pt x="367" y="436"/>
                    <a:pt x="367" y="436"/>
                  </a:cubicBezTo>
                  <a:cubicBezTo>
                    <a:pt x="366" y="437"/>
                    <a:pt x="365" y="438"/>
                    <a:pt x="363" y="439"/>
                  </a:cubicBezTo>
                  <a:close/>
                  <a:moveTo>
                    <a:pt x="287" y="503"/>
                  </a:moveTo>
                  <a:cubicBezTo>
                    <a:pt x="292" y="500"/>
                    <a:pt x="292" y="500"/>
                    <a:pt x="292" y="500"/>
                  </a:cubicBezTo>
                  <a:cubicBezTo>
                    <a:pt x="288" y="503"/>
                    <a:pt x="287" y="503"/>
                    <a:pt x="287" y="503"/>
                  </a:cubicBezTo>
                  <a:cubicBezTo>
                    <a:pt x="283" y="504"/>
                    <a:pt x="283" y="504"/>
                    <a:pt x="283" y="504"/>
                  </a:cubicBezTo>
                  <a:cubicBezTo>
                    <a:pt x="290" y="496"/>
                    <a:pt x="287" y="501"/>
                    <a:pt x="287" y="503"/>
                  </a:cubicBezTo>
                  <a:close/>
                  <a:moveTo>
                    <a:pt x="344" y="453"/>
                  </a:moveTo>
                  <a:cubicBezTo>
                    <a:pt x="355" y="444"/>
                    <a:pt x="355" y="444"/>
                    <a:pt x="355" y="444"/>
                  </a:cubicBezTo>
                  <a:cubicBezTo>
                    <a:pt x="354" y="443"/>
                    <a:pt x="347" y="450"/>
                    <a:pt x="344" y="453"/>
                  </a:cubicBezTo>
                  <a:close/>
                  <a:moveTo>
                    <a:pt x="287" y="498"/>
                  </a:moveTo>
                  <a:cubicBezTo>
                    <a:pt x="292" y="494"/>
                    <a:pt x="303" y="483"/>
                    <a:pt x="301" y="485"/>
                  </a:cubicBezTo>
                  <a:cubicBezTo>
                    <a:pt x="302" y="487"/>
                    <a:pt x="291" y="496"/>
                    <a:pt x="287" y="498"/>
                  </a:cubicBezTo>
                  <a:close/>
                  <a:moveTo>
                    <a:pt x="77" y="723"/>
                  </a:moveTo>
                  <a:cubicBezTo>
                    <a:pt x="82" y="716"/>
                    <a:pt x="82" y="716"/>
                    <a:pt x="82" y="716"/>
                  </a:cubicBezTo>
                  <a:cubicBezTo>
                    <a:pt x="82" y="721"/>
                    <a:pt x="82" y="721"/>
                    <a:pt x="82" y="721"/>
                  </a:cubicBezTo>
                  <a:lnTo>
                    <a:pt x="77" y="723"/>
                  </a:lnTo>
                  <a:close/>
                  <a:moveTo>
                    <a:pt x="138" y="640"/>
                  </a:moveTo>
                  <a:cubicBezTo>
                    <a:pt x="138" y="642"/>
                    <a:pt x="138" y="642"/>
                    <a:pt x="138" y="642"/>
                  </a:cubicBezTo>
                  <a:cubicBezTo>
                    <a:pt x="135" y="646"/>
                    <a:pt x="135" y="646"/>
                    <a:pt x="135" y="646"/>
                  </a:cubicBezTo>
                  <a:lnTo>
                    <a:pt x="138" y="640"/>
                  </a:lnTo>
                  <a:close/>
                  <a:moveTo>
                    <a:pt x="203" y="569"/>
                  </a:moveTo>
                  <a:cubicBezTo>
                    <a:pt x="203" y="569"/>
                    <a:pt x="203" y="570"/>
                    <a:pt x="204" y="569"/>
                  </a:cubicBezTo>
                  <a:cubicBezTo>
                    <a:pt x="205" y="569"/>
                    <a:pt x="207" y="568"/>
                    <a:pt x="207" y="568"/>
                  </a:cubicBezTo>
                  <a:cubicBezTo>
                    <a:pt x="207" y="569"/>
                    <a:pt x="205" y="569"/>
                    <a:pt x="204" y="569"/>
                  </a:cubicBezTo>
                  <a:cubicBezTo>
                    <a:pt x="201" y="572"/>
                    <a:pt x="198" y="576"/>
                    <a:pt x="196" y="579"/>
                  </a:cubicBezTo>
                  <a:cubicBezTo>
                    <a:pt x="198" y="578"/>
                    <a:pt x="202" y="574"/>
                    <a:pt x="204" y="573"/>
                  </a:cubicBezTo>
                  <a:cubicBezTo>
                    <a:pt x="201" y="582"/>
                    <a:pt x="180" y="589"/>
                    <a:pt x="191" y="591"/>
                  </a:cubicBezTo>
                  <a:cubicBezTo>
                    <a:pt x="187" y="593"/>
                    <a:pt x="177" y="601"/>
                    <a:pt x="179" y="597"/>
                  </a:cubicBezTo>
                  <a:cubicBezTo>
                    <a:pt x="186" y="590"/>
                    <a:pt x="199" y="575"/>
                    <a:pt x="203" y="569"/>
                  </a:cubicBezTo>
                  <a:cubicBezTo>
                    <a:pt x="202" y="568"/>
                    <a:pt x="203" y="567"/>
                    <a:pt x="204" y="566"/>
                  </a:cubicBezTo>
                  <a:cubicBezTo>
                    <a:pt x="204" y="566"/>
                    <a:pt x="203" y="567"/>
                    <a:pt x="203" y="569"/>
                  </a:cubicBezTo>
                  <a:close/>
                  <a:moveTo>
                    <a:pt x="295" y="478"/>
                  </a:moveTo>
                  <a:cubicBezTo>
                    <a:pt x="298" y="476"/>
                    <a:pt x="299" y="475"/>
                    <a:pt x="300" y="475"/>
                  </a:cubicBezTo>
                  <a:cubicBezTo>
                    <a:pt x="303" y="474"/>
                    <a:pt x="305" y="473"/>
                    <a:pt x="305" y="474"/>
                  </a:cubicBezTo>
                  <a:cubicBezTo>
                    <a:pt x="299" y="478"/>
                    <a:pt x="302" y="475"/>
                    <a:pt x="300" y="475"/>
                  </a:cubicBezTo>
                  <a:cubicBezTo>
                    <a:pt x="298" y="476"/>
                    <a:pt x="297" y="477"/>
                    <a:pt x="295" y="478"/>
                  </a:cubicBezTo>
                  <a:close/>
                  <a:moveTo>
                    <a:pt x="312" y="463"/>
                  </a:moveTo>
                  <a:cubicBezTo>
                    <a:pt x="302" y="469"/>
                    <a:pt x="302" y="469"/>
                    <a:pt x="302" y="469"/>
                  </a:cubicBezTo>
                  <a:cubicBezTo>
                    <a:pt x="308" y="467"/>
                    <a:pt x="308" y="467"/>
                    <a:pt x="308" y="467"/>
                  </a:cubicBezTo>
                  <a:cubicBezTo>
                    <a:pt x="292" y="476"/>
                    <a:pt x="292" y="476"/>
                    <a:pt x="292" y="476"/>
                  </a:cubicBezTo>
                  <a:cubicBezTo>
                    <a:pt x="298" y="468"/>
                    <a:pt x="309" y="462"/>
                    <a:pt x="312" y="463"/>
                  </a:cubicBezTo>
                  <a:close/>
                  <a:moveTo>
                    <a:pt x="314" y="459"/>
                  </a:moveTo>
                  <a:cubicBezTo>
                    <a:pt x="317" y="459"/>
                    <a:pt x="317" y="459"/>
                    <a:pt x="317" y="459"/>
                  </a:cubicBezTo>
                  <a:cubicBezTo>
                    <a:pt x="313" y="460"/>
                    <a:pt x="313" y="460"/>
                    <a:pt x="313" y="460"/>
                  </a:cubicBezTo>
                  <a:cubicBezTo>
                    <a:pt x="314" y="459"/>
                    <a:pt x="314" y="459"/>
                    <a:pt x="314" y="459"/>
                  </a:cubicBezTo>
                  <a:cubicBezTo>
                    <a:pt x="313" y="459"/>
                    <a:pt x="313" y="459"/>
                    <a:pt x="313" y="459"/>
                  </a:cubicBezTo>
                  <a:cubicBezTo>
                    <a:pt x="329" y="447"/>
                    <a:pt x="329" y="447"/>
                    <a:pt x="329" y="447"/>
                  </a:cubicBezTo>
                  <a:lnTo>
                    <a:pt x="314" y="459"/>
                  </a:lnTo>
                  <a:close/>
                  <a:moveTo>
                    <a:pt x="480" y="341"/>
                  </a:moveTo>
                  <a:cubicBezTo>
                    <a:pt x="482" y="330"/>
                    <a:pt x="463" y="346"/>
                    <a:pt x="457" y="345"/>
                  </a:cubicBezTo>
                  <a:cubicBezTo>
                    <a:pt x="458" y="348"/>
                    <a:pt x="454" y="355"/>
                    <a:pt x="470" y="344"/>
                  </a:cubicBezTo>
                  <a:cubicBezTo>
                    <a:pt x="458" y="356"/>
                    <a:pt x="459" y="346"/>
                    <a:pt x="454" y="357"/>
                  </a:cubicBezTo>
                  <a:cubicBezTo>
                    <a:pt x="460" y="352"/>
                    <a:pt x="469" y="348"/>
                    <a:pt x="471" y="348"/>
                  </a:cubicBezTo>
                  <a:cubicBezTo>
                    <a:pt x="463" y="353"/>
                    <a:pt x="463" y="353"/>
                    <a:pt x="463" y="353"/>
                  </a:cubicBezTo>
                  <a:cubicBezTo>
                    <a:pt x="470" y="354"/>
                    <a:pt x="474" y="343"/>
                    <a:pt x="480" y="341"/>
                  </a:cubicBezTo>
                  <a:close/>
                  <a:moveTo>
                    <a:pt x="566" y="285"/>
                  </a:moveTo>
                  <a:cubicBezTo>
                    <a:pt x="577" y="279"/>
                    <a:pt x="577" y="279"/>
                    <a:pt x="577" y="279"/>
                  </a:cubicBezTo>
                  <a:cubicBezTo>
                    <a:pt x="567" y="284"/>
                    <a:pt x="567" y="284"/>
                    <a:pt x="567" y="284"/>
                  </a:cubicBezTo>
                  <a:lnTo>
                    <a:pt x="566" y="285"/>
                  </a:lnTo>
                  <a:close/>
                  <a:moveTo>
                    <a:pt x="841" y="143"/>
                  </a:moveTo>
                  <a:cubicBezTo>
                    <a:pt x="839" y="142"/>
                    <a:pt x="853" y="132"/>
                    <a:pt x="858" y="134"/>
                  </a:cubicBezTo>
                  <a:cubicBezTo>
                    <a:pt x="850" y="138"/>
                    <a:pt x="842" y="141"/>
                    <a:pt x="841" y="143"/>
                  </a:cubicBezTo>
                  <a:close/>
                  <a:moveTo>
                    <a:pt x="964" y="94"/>
                  </a:moveTo>
                  <a:cubicBezTo>
                    <a:pt x="951" y="97"/>
                    <a:pt x="951" y="97"/>
                    <a:pt x="951" y="97"/>
                  </a:cubicBezTo>
                  <a:cubicBezTo>
                    <a:pt x="952" y="93"/>
                    <a:pt x="962" y="93"/>
                    <a:pt x="968" y="90"/>
                  </a:cubicBezTo>
                  <a:cubicBezTo>
                    <a:pt x="971" y="91"/>
                    <a:pt x="966" y="92"/>
                    <a:pt x="964" y="94"/>
                  </a:cubicBezTo>
                  <a:close/>
                  <a:moveTo>
                    <a:pt x="1051" y="63"/>
                  </a:moveTo>
                  <a:cubicBezTo>
                    <a:pt x="1055" y="62"/>
                    <a:pt x="1055" y="62"/>
                    <a:pt x="1055" y="62"/>
                  </a:cubicBezTo>
                  <a:cubicBezTo>
                    <a:pt x="1049" y="60"/>
                    <a:pt x="1049" y="60"/>
                    <a:pt x="1049" y="60"/>
                  </a:cubicBezTo>
                  <a:lnTo>
                    <a:pt x="1051" y="63"/>
                  </a:lnTo>
                  <a:close/>
                  <a:moveTo>
                    <a:pt x="1043" y="60"/>
                  </a:moveTo>
                  <a:cubicBezTo>
                    <a:pt x="1045" y="57"/>
                    <a:pt x="1036" y="60"/>
                    <a:pt x="1034" y="61"/>
                  </a:cubicBezTo>
                  <a:lnTo>
                    <a:pt x="1043" y="60"/>
                  </a:lnTo>
                  <a:close/>
                  <a:moveTo>
                    <a:pt x="1121" y="31"/>
                  </a:moveTo>
                  <a:cubicBezTo>
                    <a:pt x="1115" y="33"/>
                    <a:pt x="1115" y="33"/>
                    <a:pt x="1115" y="33"/>
                  </a:cubicBezTo>
                  <a:cubicBezTo>
                    <a:pt x="1121" y="35"/>
                    <a:pt x="1121" y="35"/>
                    <a:pt x="1121" y="35"/>
                  </a:cubicBezTo>
                  <a:lnTo>
                    <a:pt x="1121" y="31"/>
                  </a:lnTo>
                  <a:close/>
                  <a:moveTo>
                    <a:pt x="1113" y="38"/>
                  </a:moveTo>
                  <a:cubicBezTo>
                    <a:pt x="1111" y="36"/>
                    <a:pt x="1111" y="33"/>
                    <a:pt x="1098" y="38"/>
                  </a:cubicBezTo>
                  <a:cubicBezTo>
                    <a:pt x="1098" y="41"/>
                    <a:pt x="1102" y="40"/>
                    <a:pt x="1098" y="44"/>
                  </a:cubicBezTo>
                  <a:cubicBezTo>
                    <a:pt x="1102" y="44"/>
                    <a:pt x="1106" y="42"/>
                    <a:pt x="1108" y="41"/>
                  </a:cubicBezTo>
                  <a:cubicBezTo>
                    <a:pt x="1105" y="41"/>
                    <a:pt x="1102" y="43"/>
                    <a:pt x="1100" y="42"/>
                  </a:cubicBezTo>
                  <a:cubicBezTo>
                    <a:pt x="1105" y="39"/>
                    <a:pt x="1110" y="38"/>
                    <a:pt x="1113" y="38"/>
                  </a:cubicBezTo>
                  <a:cubicBezTo>
                    <a:pt x="1114" y="39"/>
                    <a:pt x="1115" y="39"/>
                    <a:pt x="1117" y="39"/>
                  </a:cubicBezTo>
                  <a:cubicBezTo>
                    <a:pt x="1116" y="39"/>
                    <a:pt x="1115" y="38"/>
                    <a:pt x="1113" y="38"/>
                  </a:cubicBezTo>
                  <a:close/>
                  <a:moveTo>
                    <a:pt x="1067" y="56"/>
                  </a:moveTo>
                  <a:cubicBezTo>
                    <a:pt x="1066" y="56"/>
                    <a:pt x="1064" y="57"/>
                    <a:pt x="1064" y="58"/>
                  </a:cubicBezTo>
                  <a:cubicBezTo>
                    <a:pt x="1063" y="58"/>
                    <a:pt x="1063" y="58"/>
                    <a:pt x="1063" y="58"/>
                  </a:cubicBezTo>
                  <a:cubicBezTo>
                    <a:pt x="1064" y="56"/>
                    <a:pt x="1066" y="56"/>
                    <a:pt x="1067" y="56"/>
                  </a:cubicBezTo>
                  <a:cubicBezTo>
                    <a:pt x="1069" y="55"/>
                    <a:pt x="1071" y="54"/>
                    <a:pt x="1073" y="53"/>
                  </a:cubicBezTo>
                  <a:cubicBezTo>
                    <a:pt x="1074" y="50"/>
                    <a:pt x="1065" y="51"/>
                    <a:pt x="1062" y="51"/>
                  </a:cubicBezTo>
                  <a:cubicBezTo>
                    <a:pt x="1066" y="50"/>
                    <a:pt x="1071" y="51"/>
                    <a:pt x="1076" y="48"/>
                  </a:cubicBezTo>
                  <a:cubicBezTo>
                    <a:pt x="1075" y="48"/>
                    <a:pt x="1075" y="47"/>
                    <a:pt x="1072" y="48"/>
                  </a:cubicBezTo>
                  <a:cubicBezTo>
                    <a:pt x="1079" y="45"/>
                    <a:pt x="1079" y="45"/>
                    <a:pt x="1079" y="45"/>
                  </a:cubicBezTo>
                  <a:cubicBezTo>
                    <a:pt x="1089" y="45"/>
                    <a:pt x="1081" y="49"/>
                    <a:pt x="1073" y="53"/>
                  </a:cubicBezTo>
                  <a:cubicBezTo>
                    <a:pt x="1073" y="53"/>
                    <a:pt x="1073" y="54"/>
                    <a:pt x="1071" y="55"/>
                  </a:cubicBezTo>
                  <a:cubicBezTo>
                    <a:pt x="1070" y="56"/>
                    <a:pt x="1069" y="56"/>
                    <a:pt x="1067" y="56"/>
                  </a:cubicBezTo>
                  <a:close/>
                  <a:moveTo>
                    <a:pt x="1131" y="41"/>
                  </a:moveTo>
                  <a:cubicBezTo>
                    <a:pt x="1126" y="42"/>
                    <a:pt x="1126" y="42"/>
                    <a:pt x="1126" y="42"/>
                  </a:cubicBezTo>
                  <a:cubicBezTo>
                    <a:pt x="1124" y="42"/>
                    <a:pt x="1125" y="40"/>
                    <a:pt x="1124" y="40"/>
                  </a:cubicBezTo>
                  <a:cubicBezTo>
                    <a:pt x="1129" y="39"/>
                    <a:pt x="1136" y="38"/>
                    <a:pt x="1131" y="41"/>
                  </a:cubicBezTo>
                  <a:close/>
                  <a:moveTo>
                    <a:pt x="882" y="131"/>
                  </a:moveTo>
                  <a:cubicBezTo>
                    <a:pt x="884" y="129"/>
                    <a:pt x="877" y="129"/>
                    <a:pt x="871" y="132"/>
                  </a:cubicBezTo>
                  <a:cubicBezTo>
                    <a:pt x="873" y="128"/>
                    <a:pt x="873" y="128"/>
                    <a:pt x="873" y="128"/>
                  </a:cubicBezTo>
                  <a:cubicBezTo>
                    <a:pt x="874" y="130"/>
                    <a:pt x="886" y="124"/>
                    <a:pt x="887" y="124"/>
                  </a:cubicBezTo>
                  <a:cubicBezTo>
                    <a:pt x="891" y="126"/>
                    <a:pt x="886" y="127"/>
                    <a:pt x="882" y="131"/>
                  </a:cubicBezTo>
                  <a:close/>
                  <a:moveTo>
                    <a:pt x="605" y="265"/>
                  </a:moveTo>
                  <a:cubicBezTo>
                    <a:pt x="601" y="263"/>
                    <a:pt x="588" y="273"/>
                    <a:pt x="584" y="274"/>
                  </a:cubicBezTo>
                  <a:cubicBezTo>
                    <a:pt x="591" y="269"/>
                    <a:pt x="608" y="258"/>
                    <a:pt x="605" y="265"/>
                  </a:cubicBezTo>
                  <a:close/>
                  <a:moveTo>
                    <a:pt x="581" y="281"/>
                  </a:moveTo>
                  <a:cubicBezTo>
                    <a:pt x="577" y="284"/>
                    <a:pt x="576" y="285"/>
                    <a:pt x="575" y="283"/>
                  </a:cubicBezTo>
                  <a:cubicBezTo>
                    <a:pt x="573" y="283"/>
                    <a:pt x="570" y="286"/>
                    <a:pt x="568" y="286"/>
                  </a:cubicBezTo>
                  <a:cubicBezTo>
                    <a:pt x="575" y="280"/>
                    <a:pt x="576" y="283"/>
                    <a:pt x="581" y="281"/>
                  </a:cubicBezTo>
                  <a:cubicBezTo>
                    <a:pt x="582" y="281"/>
                    <a:pt x="583" y="280"/>
                    <a:pt x="585" y="279"/>
                  </a:cubicBezTo>
                  <a:cubicBezTo>
                    <a:pt x="583" y="280"/>
                    <a:pt x="582" y="281"/>
                    <a:pt x="581" y="281"/>
                  </a:cubicBezTo>
                  <a:close/>
                  <a:moveTo>
                    <a:pt x="739" y="197"/>
                  </a:moveTo>
                  <a:cubicBezTo>
                    <a:pt x="746" y="197"/>
                    <a:pt x="746" y="197"/>
                    <a:pt x="746" y="197"/>
                  </a:cubicBezTo>
                  <a:cubicBezTo>
                    <a:pt x="755" y="193"/>
                    <a:pt x="755" y="193"/>
                    <a:pt x="755" y="193"/>
                  </a:cubicBezTo>
                  <a:lnTo>
                    <a:pt x="739" y="197"/>
                  </a:lnTo>
                  <a:close/>
                  <a:moveTo>
                    <a:pt x="835" y="159"/>
                  </a:moveTo>
                  <a:cubicBezTo>
                    <a:pt x="833" y="158"/>
                    <a:pt x="843" y="153"/>
                    <a:pt x="846" y="153"/>
                  </a:cubicBezTo>
                  <a:cubicBezTo>
                    <a:pt x="844" y="151"/>
                    <a:pt x="838" y="154"/>
                    <a:pt x="832" y="157"/>
                  </a:cubicBezTo>
                  <a:cubicBezTo>
                    <a:pt x="831" y="157"/>
                    <a:pt x="830" y="157"/>
                    <a:pt x="829" y="158"/>
                  </a:cubicBezTo>
                  <a:cubicBezTo>
                    <a:pt x="832" y="157"/>
                    <a:pt x="832" y="157"/>
                    <a:pt x="832" y="157"/>
                  </a:cubicBezTo>
                  <a:cubicBezTo>
                    <a:pt x="834" y="156"/>
                    <a:pt x="834" y="158"/>
                    <a:pt x="834" y="159"/>
                  </a:cubicBezTo>
                  <a:cubicBezTo>
                    <a:pt x="832" y="161"/>
                    <a:pt x="832" y="161"/>
                    <a:pt x="832" y="161"/>
                  </a:cubicBezTo>
                  <a:cubicBezTo>
                    <a:pt x="839" y="158"/>
                    <a:pt x="839" y="158"/>
                    <a:pt x="839" y="158"/>
                  </a:cubicBezTo>
                  <a:lnTo>
                    <a:pt x="835" y="159"/>
                  </a:lnTo>
                  <a:close/>
                  <a:moveTo>
                    <a:pt x="1003" y="95"/>
                  </a:moveTo>
                  <a:cubicBezTo>
                    <a:pt x="1009" y="91"/>
                    <a:pt x="1010" y="91"/>
                    <a:pt x="1014" y="90"/>
                  </a:cubicBezTo>
                  <a:cubicBezTo>
                    <a:pt x="1013" y="92"/>
                    <a:pt x="1008" y="94"/>
                    <a:pt x="1003" y="95"/>
                  </a:cubicBezTo>
                  <a:close/>
                  <a:moveTo>
                    <a:pt x="786" y="183"/>
                  </a:moveTo>
                  <a:cubicBezTo>
                    <a:pt x="796" y="178"/>
                    <a:pt x="780" y="182"/>
                    <a:pt x="786" y="178"/>
                  </a:cubicBezTo>
                  <a:cubicBezTo>
                    <a:pt x="781" y="181"/>
                    <a:pt x="781" y="181"/>
                    <a:pt x="781" y="181"/>
                  </a:cubicBezTo>
                  <a:cubicBezTo>
                    <a:pt x="788" y="174"/>
                    <a:pt x="788" y="180"/>
                    <a:pt x="794" y="177"/>
                  </a:cubicBezTo>
                  <a:cubicBezTo>
                    <a:pt x="790" y="179"/>
                    <a:pt x="790" y="179"/>
                    <a:pt x="790" y="179"/>
                  </a:cubicBezTo>
                  <a:cubicBezTo>
                    <a:pt x="788" y="183"/>
                    <a:pt x="797" y="178"/>
                    <a:pt x="798" y="179"/>
                  </a:cubicBezTo>
                  <a:cubicBezTo>
                    <a:pt x="794" y="182"/>
                    <a:pt x="782" y="185"/>
                    <a:pt x="786" y="183"/>
                  </a:cubicBezTo>
                  <a:close/>
                  <a:moveTo>
                    <a:pt x="1013" y="93"/>
                  </a:moveTo>
                  <a:cubicBezTo>
                    <a:pt x="1023" y="87"/>
                    <a:pt x="1023" y="92"/>
                    <a:pt x="1029" y="90"/>
                  </a:cubicBezTo>
                  <a:cubicBezTo>
                    <a:pt x="1022" y="95"/>
                    <a:pt x="1021" y="91"/>
                    <a:pt x="1013" y="93"/>
                  </a:cubicBezTo>
                  <a:close/>
                  <a:moveTo>
                    <a:pt x="852" y="161"/>
                  </a:moveTo>
                  <a:cubicBezTo>
                    <a:pt x="852" y="162"/>
                    <a:pt x="852" y="162"/>
                    <a:pt x="852" y="162"/>
                  </a:cubicBezTo>
                  <a:cubicBezTo>
                    <a:pt x="860" y="160"/>
                    <a:pt x="860" y="160"/>
                    <a:pt x="860" y="160"/>
                  </a:cubicBezTo>
                  <a:cubicBezTo>
                    <a:pt x="861" y="159"/>
                    <a:pt x="861" y="159"/>
                    <a:pt x="861" y="159"/>
                  </a:cubicBezTo>
                  <a:lnTo>
                    <a:pt x="852" y="16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2" name="Freeform 306"/>
            <p:cNvSpPr>
              <a:spLocks/>
            </p:cNvSpPr>
            <p:nvPr/>
          </p:nvSpPr>
          <p:spPr bwMode="auto">
            <a:xfrm rot="13161829" flipH="1" flipV="1">
              <a:off x="5995431" y="3948459"/>
              <a:ext cx="429836" cy="135921"/>
            </a:xfrm>
            <a:custGeom>
              <a:avLst/>
              <a:gdLst/>
              <a:ahLst/>
              <a:cxnLst>
                <a:cxn ang="0">
                  <a:pos x="52" y="45"/>
                </a:cxn>
                <a:cxn ang="0">
                  <a:pos x="57" y="46"/>
                </a:cxn>
                <a:cxn ang="0">
                  <a:pos x="61" y="50"/>
                </a:cxn>
                <a:cxn ang="0">
                  <a:pos x="70" y="46"/>
                </a:cxn>
                <a:cxn ang="0">
                  <a:pos x="82" y="53"/>
                </a:cxn>
                <a:cxn ang="0">
                  <a:pos x="88" y="51"/>
                </a:cxn>
                <a:cxn ang="0">
                  <a:pos x="92" y="53"/>
                </a:cxn>
                <a:cxn ang="0">
                  <a:pos x="97" y="53"/>
                </a:cxn>
                <a:cxn ang="0">
                  <a:pos x="104" y="59"/>
                </a:cxn>
                <a:cxn ang="0">
                  <a:pos x="111" y="59"/>
                </a:cxn>
                <a:cxn ang="0">
                  <a:pos x="114" y="54"/>
                </a:cxn>
                <a:cxn ang="0">
                  <a:pos x="120" y="58"/>
                </a:cxn>
                <a:cxn ang="0">
                  <a:pos x="133" y="47"/>
                </a:cxn>
                <a:cxn ang="0">
                  <a:pos x="132" y="59"/>
                </a:cxn>
                <a:cxn ang="0">
                  <a:pos x="142" y="50"/>
                </a:cxn>
                <a:cxn ang="0">
                  <a:pos x="147" y="60"/>
                </a:cxn>
                <a:cxn ang="0">
                  <a:pos x="153" y="65"/>
                </a:cxn>
                <a:cxn ang="0">
                  <a:pos x="164" y="62"/>
                </a:cxn>
                <a:cxn ang="0">
                  <a:pos x="175" y="59"/>
                </a:cxn>
                <a:cxn ang="0">
                  <a:pos x="188" y="56"/>
                </a:cxn>
                <a:cxn ang="0">
                  <a:pos x="195" y="66"/>
                </a:cxn>
                <a:cxn ang="0">
                  <a:pos x="201" y="63"/>
                </a:cxn>
                <a:cxn ang="0">
                  <a:pos x="203" y="65"/>
                </a:cxn>
                <a:cxn ang="0">
                  <a:pos x="211" y="58"/>
                </a:cxn>
                <a:cxn ang="0">
                  <a:pos x="216" y="59"/>
                </a:cxn>
                <a:cxn ang="0">
                  <a:pos x="211" y="60"/>
                </a:cxn>
                <a:cxn ang="0">
                  <a:pos x="198" y="51"/>
                </a:cxn>
                <a:cxn ang="0">
                  <a:pos x="183" y="50"/>
                </a:cxn>
                <a:cxn ang="0">
                  <a:pos x="183" y="45"/>
                </a:cxn>
                <a:cxn ang="0">
                  <a:pos x="169" y="43"/>
                </a:cxn>
                <a:cxn ang="0">
                  <a:pos x="158" y="39"/>
                </a:cxn>
                <a:cxn ang="0">
                  <a:pos x="151" y="38"/>
                </a:cxn>
                <a:cxn ang="0">
                  <a:pos x="147" y="40"/>
                </a:cxn>
                <a:cxn ang="0">
                  <a:pos x="141" y="35"/>
                </a:cxn>
                <a:cxn ang="0">
                  <a:pos x="137" y="36"/>
                </a:cxn>
                <a:cxn ang="0">
                  <a:pos x="118" y="29"/>
                </a:cxn>
                <a:cxn ang="0">
                  <a:pos x="111" y="29"/>
                </a:cxn>
                <a:cxn ang="0">
                  <a:pos x="101" y="24"/>
                </a:cxn>
                <a:cxn ang="0">
                  <a:pos x="95" y="22"/>
                </a:cxn>
                <a:cxn ang="0">
                  <a:pos x="77" y="20"/>
                </a:cxn>
                <a:cxn ang="0">
                  <a:pos x="71" y="20"/>
                </a:cxn>
                <a:cxn ang="0">
                  <a:pos x="57" y="13"/>
                </a:cxn>
                <a:cxn ang="0">
                  <a:pos x="49" y="10"/>
                </a:cxn>
                <a:cxn ang="0">
                  <a:pos x="45" y="13"/>
                </a:cxn>
                <a:cxn ang="0">
                  <a:pos x="40" y="8"/>
                </a:cxn>
                <a:cxn ang="0">
                  <a:pos x="28" y="10"/>
                </a:cxn>
                <a:cxn ang="0">
                  <a:pos x="21" y="3"/>
                </a:cxn>
                <a:cxn ang="0">
                  <a:pos x="15" y="2"/>
                </a:cxn>
                <a:cxn ang="0">
                  <a:pos x="3" y="26"/>
                </a:cxn>
                <a:cxn ang="0">
                  <a:pos x="6" y="31"/>
                </a:cxn>
                <a:cxn ang="0">
                  <a:pos x="12" y="29"/>
                </a:cxn>
                <a:cxn ang="0">
                  <a:pos x="15" y="29"/>
                </a:cxn>
                <a:cxn ang="0">
                  <a:pos x="19" y="33"/>
                </a:cxn>
                <a:cxn ang="0">
                  <a:pos x="26" y="30"/>
                </a:cxn>
                <a:cxn ang="0">
                  <a:pos x="27" y="39"/>
                </a:cxn>
                <a:cxn ang="0">
                  <a:pos x="36" y="34"/>
                </a:cxn>
                <a:cxn ang="0">
                  <a:pos x="38" y="32"/>
                </a:cxn>
                <a:cxn ang="0">
                  <a:pos x="39" y="40"/>
                </a:cxn>
                <a:cxn ang="0">
                  <a:pos x="42" y="42"/>
                </a:cxn>
              </a:cxnLst>
              <a:rect l="0" t="0" r="r" b="b"/>
              <a:pathLst>
                <a:path w="216" h="68">
                  <a:moveTo>
                    <a:pt x="46" y="41"/>
                  </a:moveTo>
                  <a:cubicBezTo>
                    <a:pt x="46" y="42"/>
                    <a:pt x="46" y="44"/>
                    <a:pt x="45" y="45"/>
                  </a:cubicBezTo>
                  <a:cubicBezTo>
                    <a:pt x="46" y="47"/>
                    <a:pt x="48" y="42"/>
                    <a:pt x="49" y="46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50" y="42"/>
                    <a:pt x="52" y="41"/>
                    <a:pt x="52" y="45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3" y="44"/>
                    <a:pt x="53" y="50"/>
                    <a:pt x="54" y="47"/>
                  </a:cubicBezTo>
                  <a:cubicBezTo>
                    <a:pt x="54" y="45"/>
                    <a:pt x="55" y="45"/>
                    <a:pt x="55" y="43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59" y="42"/>
                    <a:pt x="60" y="46"/>
                    <a:pt x="61" y="41"/>
                  </a:cubicBezTo>
                  <a:cubicBezTo>
                    <a:pt x="62" y="43"/>
                    <a:pt x="60" y="45"/>
                    <a:pt x="59" y="47"/>
                  </a:cubicBezTo>
                  <a:cubicBezTo>
                    <a:pt x="61" y="46"/>
                    <a:pt x="60" y="48"/>
                    <a:pt x="61" y="45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5" y="45"/>
                    <a:pt x="65" y="51"/>
                    <a:pt x="68" y="45"/>
                  </a:cubicBezTo>
                  <a:cubicBezTo>
                    <a:pt x="68" y="46"/>
                    <a:pt x="68" y="46"/>
                    <a:pt x="68" y="46"/>
                  </a:cubicBezTo>
                  <a:cubicBezTo>
                    <a:pt x="69" y="42"/>
                    <a:pt x="70" y="45"/>
                    <a:pt x="70" y="46"/>
                  </a:cubicBezTo>
                  <a:cubicBezTo>
                    <a:pt x="72" y="45"/>
                    <a:pt x="72" y="42"/>
                    <a:pt x="72" y="40"/>
                  </a:cubicBezTo>
                  <a:cubicBezTo>
                    <a:pt x="75" y="42"/>
                    <a:pt x="74" y="41"/>
                    <a:pt x="78" y="37"/>
                  </a:cubicBezTo>
                  <a:cubicBezTo>
                    <a:pt x="78" y="43"/>
                    <a:pt x="74" y="45"/>
                    <a:pt x="75" y="50"/>
                  </a:cubicBezTo>
                  <a:cubicBezTo>
                    <a:pt x="76" y="47"/>
                    <a:pt x="78" y="45"/>
                    <a:pt x="79" y="44"/>
                  </a:cubicBezTo>
                  <a:cubicBezTo>
                    <a:pt x="80" y="47"/>
                    <a:pt x="82" y="49"/>
                    <a:pt x="82" y="53"/>
                  </a:cubicBezTo>
                  <a:cubicBezTo>
                    <a:pt x="83" y="49"/>
                    <a:pt x="83" y="49"/>
                    <a:pt x="83" y="49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4" y="51"/>
                    <a:pt x="85" y="49"/>
                    <a:pt x="86" y="48"/>
                  </a:cubicBezTo>
                  <a:cubicBezTo>
                    <a:pt x="89" y="45"/>
                    <a:pt x="85" y="56"/>
                    <a:pt x="88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9" y="49"/>
                    <a:pt x="90" y="51"/>
                    <a:pt x="92" y="50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89" y="58"/>
                    <a:pt x="92" y="53"/>
                    <a:pt x="92" y="53"/>
                  </a:cubicBezTo>
                  <a:cubicBezTo>
                    <a:pt x="94" y="52"/>
                    <a:pt x="94" y="48"/>
                    <a:pt x="95" y="47"/>
                  </a:cubicBezTo>
                  <a:cubicBezTo>
                    <a:pt x="95" y="47"/>
                    <a:pt x="96" y="46"/>
                    <a:pt x="96" y="47"/>
                  </a:cubicBezTo>
                  <a:cubicBezTo>
                    <a:pt x="97" y="49"/>
                    <a:pt x="95" y="53"/>
                    <a:pt x="94" y="55"/>
                  </a:cubicBezTo>
                  <a:cubicBezTo>
                    <a:pt x="96" y="50"/>
                    <a:pt x="96" y="51"/>
                    <a:pt x="98" y="49"/>
                  </a:cubicBezTo>
                  <a:cubicBezTo>
                    <a:pt x="98" y="52"/>
                    <a:pt x="97" y="53"/>
                    <a:pt x="97" y="53"/>
                  </a:cubicBezTo>
                  <a:cubicBezTo>
                    <a:pt x="98" y="52"/>
                    <a:pt x="98" y="52"/>
                    <a:pt x="99" y="50"/>
                  </a:cubicBezTo>
                  <a:cubicBezTo>
                    <a:pt x="99" y="52"/>
                    <a:pt x="99" y="52"/>
                    <a:pt x="99" y="52"/>
                  </a:cubicBezTo>
                  <a:cubicBezTo>
                    <a:pt x="100" y="57"/>
                    <a:pt x="103" y="44"/>
                    <a:pt x="105" y="46"/>
                  </a:cubicBezTo>
                  <a:cubicBezTo>
                    <a:pt x="103" y="49"/>
                    <a:pt x="107" y="46"/>
                    <a:pt x="107" y="49"/>
                  </a:cubicBezTo>
                  <a:cubicBezTo>
                    <a:pt x="106" y="50"/>
                    <a:pt x="105" y="56"/>
                    <a:pt x="104" y="59"/>
                  </a:cubicBezTo>
                  <a:cubicBezTo>
                    <a:pt x="105" y="61"/>
                    <a:pt x="106" y="54"/>
                    <a:pt x="108" y="53"/>
                  </a:cubicBezTo>
                  <a:cubicBezTo>
                    <a:pt x="106" y="58"/>
                    <a:pt x="106" y="58"/>
                    <a:pt x="106" y="58"/>
                  </a:cubicBezTo>
                  <a:cubicBezTo>
                    <a:pt x="108" y="56"/>
                    <a:pt x="107" y="55"/>
                    <a:pt x="109" y="54"/>
                  </a:cubicBezTo>
                  <a:cubicBezTo>
                    <a:pt x="108" y="56"/>
                    <a:pt x="109" y="56"/>
                    <a:pt x="108" y="57"/>
                  </a:cubicBezTo>
                  <a:cubicBezTo>
                    <a:pt x="109" y="58"/>
                    <a:pt x="109" y="58"/>
                    <a:pt x="111" y="59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13" y="53"/>
                    <a:pt x="112" y="55"/>
                    <a:pt x="112" y="56"/>
                  </a:cubicBezTo>
                  <a:cubicBezTo>
                    <a:pt x="112" y="56"/>
                    <a:pt x="112" y="56"/>
                    <a:pt x="112" y="57"/>
                  </a:cubicBezTo>
                  <a:cubicBezTo>
                    <a:pt x="111" y="62"/>
                    <a:pt x="113" y="54"/>
                    <a:pt x="113" y="59"/>
                  </a:cubicBezTo>
                  <a:cubicBezTo>
                    <a:pt x="113" y="57"/>
                    <a:pt x="114" y="55"/>
                    <a:pt x="114" y="54"/>
                  </a:cubicBezTo>
                  <a:cubicBezTo>
                    <a:pt x="113" y="58"/>
                    <a:pt x="115" y="58"/>
                    <a:pt x="114" y="59"/>
                  </a:cubicBezTo>
                  <a:cubicBezTo>
                    <a:pt x="114" y="57"/>
                    <a:pt x="116" y="59"/>
                    <a:pt x="117" y="55"/>
                  </a:cubicBezTo>
                  <a:cubicBezTo>
                    <a:pt x="117" y="58"/>
                    <a:pt x="116" y="58"/>
                    <a:pt x="116" y="59"/>
                  </a:cubicBezTo>
                  <a:cubicBezTo>
                    <a:pt x="117" y="55"/>
                    <a:pt x="119" y="59"/>
                    <a:pt x="120" y="57"/>
                  </a:cubicBezTo>
                  <a:cubicBezTo>
                    <a:pt x="120" y="58"/>
                    <a:pt x="120" y="58"/>
                    <a:pt x="120" y="58"/>
                  </a:cubicBezTo>
                  <a:cubicBezTo>
                    <a:pt x="121" y="56"/>
                    <a:pt x="123" y="55"/>
                    <a:pt x="125" y="52"/>
                  </a:cubicBezTo>
                  <a:cubicBezTo>
                    <a:pt x="124" y="55"/>
                    <a:pt x="124" y="55"/>
                    <a:pt x="124" y="55"/>
                  </a:cubicBezTo>
                  <a:cubicBezTo>
                    <a:pt x="125" y="57"/>
                    <a:pt x="127" y="48"/>
                    <a:pt x="128" y="49"/>
                  </a:cubicBezTo>
                  <a:cubicBezTo>
                    <a:pt x="126" y="53"/>
                    <a:pt x="130" y="49"/>
                    <a:pt x="128" y="54"/>
                  </a:cubicBezTo>
                  <a:cubicBezTo>
                    <a:pt x="130" y="51"/>
                    <a:pt x="131" y="51"/>
                    <a:pt x="133" y="47"/>
                  </a:cubicBezTo>
                  <a:cubicBezTo>
                    <a:pt x="133" y="49"/>
                    <a:pt x="129" y="53"/>
                    <a:pt x="130" y="54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2" y="53"/>
                    <a:pt x="133" y="53"/>
                    <a:pt x="133" y="51"/>
                  </a:cubicBezTo>
                  <a:cubicBezTo>
                    <a:pt x="133" y="54"/>
                    <a:pt x="133" y="57"/>
                    <a:pt x="132" y="59"/>
                  </a:cubicBezTo>
                  <a:cubicBezTo>
                    <a:pt x="133" y="58"/>
                    <a:pt x="134" y="61"/>
                    <a:pt x="135" y="59"/>
                  </a:cubicBezTo>
                  <a:cubicBezTo>
                    <a:pt x="134" y="60"/>
                    <a:pt x="134" y="60"/>
                    <a:pt x="134" y="60"/>
                  </a:cubicBezTo>
                  <a:cubicBezTo>
                    <a:pt x="137" y="55"/>
                    <a:pt x="137" y="60"/>
                    <a:pt x="139" y="54"/>
                  </a:cubicBezTo>
                  <a:cubicBezTo>
                    <a:pt x="138" y="57"/>
                    <a:pt x="138" y="57"/>
                    <a:pt x="138" y="57"/>
                  </a:cubicBezTo>
                  <a:cubicBezTo>
                    <a:pt x="140" y="57"/>
                    <a:pt x="141" y="51"/>
                    <a:pt x="142" y="50"/>
                  </a:cubicBezTo>
                  <a:cubicBezTo>
                    <a:pt x="142" y="50"/>
                    <a:pt x="143" y="49"/>
                    <a:pt x="143" y="50"/>
                  </a:cubicBezTo>
                  <a:cubicBezTo>
                    <a:pt x="141" y="53"/>
                    <a:pt x="143" y="54"/>
                    <a:pt x="143" y="57"/>
                  </a:cubicBezTo>
                  <a:cubicBezTo>
                    <a:pt x="143" y="57"/>
                    <a:pt x="145" y="57"/>
                    <a:pt x="146" y="54"/>
                  </a:cubicBezTo>
                  <a:cubicBezTo>
                    <a:pt x="145" y="57"/>
                    <a:pt x="145" y="59"/>
                    <a:pt x="143" y="59"/>
                  </a:cubicBezTo>
                  <a:cubicBezTo>
                    <a:pt x="143" y="65"/>
                    <a:pt x="146" y="58"/>
                    <a:pt x="147" y="60"/>
                  </a:cubicBezTo>
                  <a:cubicBezTo>
                    <a:pt x="146" y="62"/>
                    <a:pt x="146" y="62"/>
                    <a:pt x="146" y="62"/>
                  </a:cubicBezTo>
                  <a:cubicBezTo>
                    <a:pt x="149" y="61"/>
                    <a:pt x="150" y="56"/>
                    <a:pt x="152" y="52"/>
                  </a:cubicBezTo>
                  <a:cubicBezTo>
                    <a:pt x="151" y="55"/>
                    <a:pt x="151" y="56"/>
                    <a:pt x="149" y="59"/>
                  </a:cubicBezTo>
                  <a:cubicBezTo>
                    <a:pt x="150" y="62"/>
                    <a:pt x="153" y="60"/>
                    <a:pt x="154" y="61"/>
                  </a:cubicBezTo>
                  <a:cubicBezTo>
                    <a:pt x="154" y="63"/>
                    <a:pt x="154" y="64"/>
                    <a:pt x="153" y="65"/>
                  </a:cubicBezTo>
                  <a:cubicBezTo>
                    <a:pt x="155" y="63"/>
                    <a:pt x="156" y="67"/>
                    <a:pt x="159" y="61"/>
                  </a:cubicBezTo>
                  <a:cubicBezTo>
                    <a:pt x="158" y="63"/>
                    <a:pt x="159" y="63"/>
                    <a:pt x="159" y="64"/>
                  </a:cubicBezTo>
                  <a:cubicBezTo>
                    <a:pt x="159" y="63"/>
                    <a:pt x="160" y="61"/>
                    <a:pt x="160" y="62"/>
                  </a:cubicBezTo>
                  <a:cubicBezTo>
                    <a:pt x="161" y="59"/>
                    <a:pt x="164" y="58"/>
                    <a:pt x="165" y="60"/>
                  </a:cubicBezTo>
                  <a:cubicBezTo>
                    <a:pt x="164" y="62"/>
                    <a:pt x="164" y="62"/>
                    <a:pt x="164" y="62"/>
                  </a:cubicBezTo>
                  <a:cubicBezTo>
                    <a:pt x="166" y="63"/>
                    <a:pt x="170" y="54"/>
                    <a:pt x="172" y="59"/>
                  </a:cubicBezTo>
                  <a:cubicBezTo>
                    <a:pt x="172" y="60"/>
                    <a:pt x="170" y="63"/>
                    <a:pt x="171" y="63"/>
                  </a:cubicBezTo>
                  <a:cubicBezTo>
                    <a:pt x="172" y="61"/>
                    <a:pt x="173" y="57"/>
                    <a:pt x="174" y="58"/>
                  </a:cubicBezTo>
                  <a:cubicBezTo>
                    <a:pt x="173" y="62"/>
                    <a:pt x="173" y="62"/>
                    <a:pt x="173" y="62"/>
                  </a:cubicBezTo>
                  <a:cubicBezTo>
                    <a:pt x="175" y="59"/>
                    <a:pt x="175" y="59"/>
                    <a:pt x="175" y="59"/>
                  </a:cubicBezTo>
                  <a:cubicBezTo>
                    <a:pt x="175" y="55"/>
                    <a:pt x="173" y="56"/>
                    <a:pt x="175" y="53"/>
                  </a:cubicBezTo>
                  <a:cubicBezTo>
                    <a:pt x="175" y="57"/>
                    <a:pt x="177" y="50"/>
                    <a:pt x="177" y="54"/>
                  </a:cubicBezTo>
                  <a:cubicBezTo>
                    <a:pt x="177" y="55"/>
                    <a:pt x="176" y="57"/>
                    <a:pt x="175" y="59"/>
                  </a:cubicBezTo>
                  <a:cubicBezTo>
                    <a:pt x="177" y="64"/>
                    <a:pt x="180" y="56"/>
                    <a:pt x="182" y="62"/>
                  </a:cubicBezTo>
                  <a:cubicBezTo>
                    <a:pt x="184" y="59"/>
                    <a:pt x="186" y="59"/>
                    <a:pt x="188" y="56"/>
                  </a:cubicBezTo>
                  <a:cubicBezTo>
                    <a:pt x="187" y="60"/>
                    <a:pt x="186" y="63"/>
                    <a:pt x="185" y="66"/>
                  </a:cubicBezTo>
                  <a:cubicBezTo>
                    <a:pt x="186" y="67"/>
                    <a:pt x="189" y="59"/>
                    <a:pt x="188" y="64"/>
                  </a:cubicBezTo>
                  <a:cubicBezTo>
                    <a:pt x="190" y="59"/>
                    <a:pt x="193" y="62"/>
                    <a:pt x="195" y="55"/>
                  </a:cubicBezTo>
                  <a:cubicBezTo>
                    <a:pt x="194" y="56"/>
                    <a:pt x="196" y="55"/>
                    <a:pt x="194" y="59"/>
                  </a:cubicBezTo>
                  <a:cubicBezTo>
                    <a:pt x="196" y="57"/>
                    <a:pt x="194" y="66"/>
                    <a:pt x="195" y="66"/>
                  </a:cubicBezTo>
                  <a:cubicBezTo>
                    <a:pt x="196" y="66"/>
                    <a:pt x="196" y="61"/>
                    <a:pt x="197" y="61"/>
                  </a:cubicBezTo>
                  <a:cubicBezTo>
                    <a:pt x="197" y="63"/>
                    <a:pt x="197" y="63"/>
                    <a:pt x="197" y="63"/>
                  </a:cubicBezTo>
                  <a:cubicBezTo>
                    <a:pt x="198" y="61"/>
                    <a:pt x="198" y="61"/>
                    <a:pt x="198" y="61"/>
                  </a:cubicBezTo>
                  <a:cubicBezTo>
                    <a:pt x="198" y="63"/>
                    <a:pt x="196" y="65"/>
                    <a:pt x="196" y="67"/>
                  </a:cubicBezTo>
                  <a:cubicBezTo>
                    <a:pt x="197" y="68"/>
                    <a:pt x="199" y="63"/>
                    <a:pt x="201" y="63"/>
                  </a:cubicBezTo>
                  <a:cubicBezTo>
                    <a:pt x="200" y="64"/>
                    <a:pt x="200" y="64"/>
                    <a:pt x="200" y="64"/>
                  </a:cubicBezTo>
                  <a:cubicBezTo>
                    <a:pt x="202" y="65"/>
                    <a:pt x="202" y="65"/>
                    <a:pt x="202" y="65"/>
                  </a:cubicBezTo>
                  <a:cubicBezTo>
                    <a:pt x="202" y="65"/>
                    <a:pt x="202" y="65"/>
                    <a:pt x="202" y="65"/>
                  </a:cubicBezTo>
                  <a:cubicBezTo>
                    <a:pt x="204" y="63"/>
                    <a:pt x="204" y="63"/>
                    <a:pt x="204" y="63"/>
                  </a:cubicBezTo>
                  <a:cubicBezTo>
                    <a:pt x="203" y="65"/>
                    <a:pt x="203" y="65"/>
                    <a:pt x="203" y="65"/>
                  </a:cubicBezTo>
                  <a:cubicBezTo>
                    <a:pt x="204" y="64"/>
                    <a:pt x="204" y="63"/>
                    <a:pt x="205" y="63"/>
                  </a:cubicBezTo>
                  <a:cubicBezTo>
                    <a:pt x="204" y="65"/>
                    <a:pt x="204" y="65"/>
                    <a:pt x="204" y="65"/>
                  </a:cubicBezTo>
                  <a:cubicBezTo>
                    <a:pt x="205" y="62"/>
                    <a:pt x="207" y="61"/>
                    <a:pt x="208" y="61"/>
                  </a:cubicBezTo>
                  <a:cubicBezTo>
                    <a:pt x="208" y="62"/>
                    <a:pt x="208" y="62"/>
                    <a:pt x="208" y="62"/>
                  </a:cubicBezTo>
                  <a:cubicBezTo>
                    <a:pt x="211" y="58"/>
                    <a:pt x="211" y="58"/>
                    <a:pt x="211" y="58"/>
                  </a:cubicBezTo>
                  <a:cubicBezTo>
                    <a:pt x="212" y="60"/>
                    <a:pt x="209" y="63"/>
                    <a:pt x="211" y="61"/>
                  </a:cubicBezTo>
                  <a:cubicBezTo>
                    <a:pt x="209" y="66"/>
                    <a:pt x="209" y="66"/>
                    <a:pt x="209" y="66"/>
                  </a:cubicBezTo>
                  <a:cubicBezTo>
                    <a:pt x="211" y="65"/>
                    <a:pt x="211" y="67"/>
                    <a:pt x="212" y="66"/>
                  </a:cubicBezTo>
                  <a:cubicBezTo>
                    <a:pt x="212" y="63"/>
                    <a:pt x="212" y="63"/>
                    <a:pt x="213" y="61"/>
                  </a:cubicBezTo>
                  <a:cubicBezTo>
                    <a:pt x="212" y="67"/>
                    <a:pt x="215" y="61"/>
                    <a:pt x="216" y="59"/>
                  </a:cubicBezTo>
                  <a:cubicBezTo>
                    <a:pt x="216" y="59"/>
                    <a:pt x="215" y="59"/>
                    <a:pt x="214" y="61"/>
                  </a:cubicBezTo>
                  <a:cubicBezTo>
                    <a:pt x="214" y="61"/>
                    <a:pt x="215" y="59"/>
                    <a:pt x="214" y="58"/>
                  </a:cubicBezTo>
                  <a:cubicBezTo>
                    <a:pt x="213" y="61"/>
                    <a:pt x="213" y="61"/>
                    <a:pt x="213" y="61"/>
                  </a:cubicBezTo>
                  <a:cubicBezTo>
                    <a:pt x="213" y="57"/>
                    <a:pt x="213" y="57"/>
                    <a:pt x="213" y="57"/>
                  </a:cubicBezTo>
                  <a:cubicBezTo>
                    <a:pt x="211" y="60"/>
                    <a:pt x="211" y="60"/>
                    <a:pt x="211" y="60"/>
                  </a:cubicBezTo>
                  <a:cubicBezTo>
                    <a:pt x="212" y="56"/>
                    <a:pt x="210" y="59"/>
                    <a:pt x="212" y="55"/>
                  </a:cubicBezTo>
                  <a:cubicBezTo>
                    <a:pt x="210" y="56"/>
                    <a:pt x="211" y="54"/>
                    <a:pt x="209" y="57"/>
                  </a:cubicBezTo>
                  <a:cubicBezTo>
                    <a:pt x="209" y="55"/>
                    <a:pt x="210" y="55"/>
                    <a:pt x="210" y="54"/>
                  </a:cubicBezTo>
                  <a:cubicBezTo>
                    <a:pt x="205" y="56"/>
                    <a:pt x="201" y="55"/>
                    <a:pt x="198" y="52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198" y="52"/>
                    <a:pt x="197" y="53"/>
                    <a:pt x="196" y="55"/>
                  </a:cubicBezTo>
                  <a:cubicBezTo>
                    <a:pt x="196" y="52"/>
                    <a:pt x="195" y="47"/>
                    <a:pt x="192" y="52"/>
                  </a:cubicBezTo>
                  <a:cubicBezTo>
                    <a:pt x="192" y="52"/>
                    <a:pt x="193" y="51"/>
                    <a:pt x="193" y="51"/>
                  </a:cubicBezTo>
                  <a:cubicBezTo>
                    <a:pt x="191" y="51"/>
                    <a:pt x="190" y="47"/>
                    <a:pt x="188" y="47"/>
                  </a:cubicBezTo>
                  <a:cubicBezTo>
                    <a:pt x="185" y="53"/>
                    <a:pt x="186" y="42"/>
                    <a:pt x="183" y="50"/>
                  </a:cubicBezTo>
                  <a:cubicBezTo>
                    <a:pt x="184" y="49"/>
                    <a:pt x="184" y="49"/>
                    <a:pt x="184" y="49"/>
                  </a:cubicBezTo>
                  <a:cubicBezTo>
                    <a:pt x="184" y="51"/>
                    <a:pt x="181" y="54"/>
                    <a:pt x="181" y="56"/>
                  </a:cubicBezTo>
                  <a:cubicBezTo>
                    <a:pt x="181" y="51"/>
                    <a:pt x="182" y="52"/>
                    <a:pt x="182" y="47"/>
                  </a:cubicBezTo>
                  <a:cubicBezTo>
                    <a:pt x="183" y="49"/>
                    <a:pt x="183" y="49"/>
                    <a:pt x="183" y="49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78" y="55"/>
                    <a:pt x="180" y="38"/>
                    <a:pt x="177" y="46"/>
                  </a:cubicBezTo>
                  <a:cubicBezTo>
                    <a:pt x="177" y="45"/>
                    <a:pt x="177" y="45"/>
                    <a:pt x="177" y="45"/>
                  </a:cubicBezTo>
                  <a:cubicBezTo>
                    <a:pt x="177" y="42"/>
                    <a:pt x="175" y="47"/>
                    <a:pt x="174" y="48"/>
                  </a:cubicBezTo>
                  <a:cubicBezTo>
                    <a:pt x="174" y="46"/>
                    <a:pt x="175" y="45"/>
                    <a:pt x="176" y="44"/>
                  </a:cubicBezTo>
                  <a:cubicBezTo>
                    <a:pt x="174" y="41"/>
                    <a:pt x="170" y="47"/>
                    <a:pt x="169" y="43"/>
                  </a:cubicBezTo>
                  <a:cubicBezTo>
                    <a:pt x="167" y="45"/>
                    <a:pt x="168" y="47"/>
                    <a:pt x="167" y="49"/>
                  </a:cubicBezTo>
                  <a:cubicBezTo>
                    <a:pt x="166" y="48"/>
                    <a:pt x="167" y="45"/>
                    <a:pt x="168" y="44"/>
                  </a:cubicBezTo>
                  <a:cubicBezTo>
                    <a:pt x="167" y="38"/>
                    <a:pt x="161" y="46"/>
                    <a:pt x="160" y="40"/>
                  </a:cubicBezTo>
                  <a:cubicBezTo>
                    <a:pt x="158" y="43"/>
                    <a:pt x="158" y="45"/>
                    <a:pt x="156" y="47"/>
                  </a:cubicBezTo>
                  <a:cubicBezTo>
                    <a:pt x="157" y="45"/>
                    <a:pt x="157" y="39"/>
                    <a:pt x="158" y="39"/>
                  </a:cubicBezTo>
                  <a:cubicBezTo>
                    <a:pt x="158" y="39"/>
                    <a:pt x="158" y="39"/>
                    <a:pt x="158" y="39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7" y="36"/>
                    <a:pt x="154" y="35"/>
                    <a:pt x="152" y="41"/>
                  </a:cubicBezTo>
                  <a:cubicBezTo>
                    <a:pt x="153" y="36"/>
                    <a:pt x="152" y="40"/>
                    <a:pt x="151" y="37"/>
                  </a:cubicBezTo>
                  <a:cubicBezTo>
                    <a:pt x="151" y="38"/>
                    <a:pt x="151" y="38"/>
                    <a:pt x="151" y="38"/>
                  </a:cubicBezTo>
                  <a:cubicBezTo>
                    <a:pt x="150" y="42"/>
                    <a:pt x="150" y="38"/>
                    <a:pt x="149" y="38"/>
                  </a:cubicBezTo>
                  <a:cubicBezTo>
                    <a:pt x="150" y="37"/>
                    <a:pt x="150" y="37"/>
                    <a:pt x="150" y="37"/>
                  </a:cubicBezTo>
                  <a:cubicBezTo>
                    <a:pt x="148" y="40"/>
                    <a:pt x="148" y="40"/>
                    <a:pt x="148" y="40"/>
                  </a:cubicBezTo>
                  <a:cubicBezTo>
                    <a:pt x="148" y="39"/>
                    <a:pt x="147" y="38"/>
                    <a:pt x="148" y="37"/>
                  </a:cubicBezTo>
                  <a:cubicBezTo>
                    <a:pt x="147" y="40"/>
                    <a:pt x="147" y="40"/>
                    <a:pt x="147" y="40"/>
                  </a:cubicBezTo>
                  <a:cubicBezTo>
                    <a:pt x="146" y="40"/>
                    <a:pt x="148" y="36"/>
                    <a:pt x="146" y="36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46" y="37"/>
                    <a:pt x="144" y="40"/>
                    <a:pt x="145" y="37"/>
                  </a:cubicBezTo>
                  <a:cubicBezTo>
                    <a:pt x="145" y="36"/>
                    <a:pt x="145" y="36"/>
                    <a:pt x="145" y="36"/>
                  </a:cubicBezTo>
                  <a:cubicBezTo>
                    <a:pt x="145" y="31"/>
                    <a:pt x="142" y="37"/>
                    <a:pt x="141" y="35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39" y="42"/>
                    <a:pt x="140" y="39"/>
                    <a:pt x="140" y="37"/>
                  </a:cubicBezTo>
                  <a:cubicBezTo>
                    <a:pt x="140" y="37"/>
                    <a:pt x="140" y="35"/>
                    <a:pt x="139" y="34"/>
                  </a:cubicBezTo>
                  <a:cubicBezTo>
                    <a:pt x="138" y="35"/>
                    <a:pt x="138" y="36"/>
                    <a:pt x="138" y="38"/>
                  </a:cubicBezTo>
                  <a:cubicBezTo>
                    <a:pt x="137" y="36"/>
                    <a:pt x="137" y="36"/>
                    <a:pt x="137" y="36"/>
                  </a:cubicBezTo>
                  <a:cubicBezTo>
                    <a:pt x="138" y="33"/>
                    <a:pt x="138" y="33"/>
                    <a:pt x="138" y="33"/>
                  </a:cubicBezTo>
                  <a:cubicBezTo>
                    <a:pt x="135" y="41"/>
                    <a:pt x="134" y="31"/>
                    <a:pt x="132" y="38"/>
                  </a:cubicBezTo>
                  <a:cubicBezTo>
                    <a:pt x="131" y="37"/>
                    <a:pt x="133" y="35"/>
                    <a:pt x="133" y="34"/>
                  </a:cubicBezTo>
                  <a:cubicBezTo>
                    <a:pt x="132" y="30"/>
                    <a:pt x="127" y="38"/>
                    <a:pt x="126" y="34"/>
                  </a:cubicBezTo>
                  <a:cubicBezTo>
                    <a:pt x="125" y="29"/>
                    <a:pt x="121" y="32"/>
                    <a:pt x="118" y="29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16" y="29"/>
                    <a:pt x="116" y="29"/>
                    <a:pt x="116" y="29"/>
                  </a:cubicBezTo>
                  <a:cubicBezTo>
                    <a:pt x="115" y="32"/>
                    <a:pt x="114" y="30"/>
                    <a:pt x="112" y="34"/>
                  </a:cubicBezTo>
                  <a:cubicBezTo>
                    <a:pt x="112" y="32"/>
                    <a:pt x="113" y="31"/>
                    <a:pt x="113" y="30"/>
                  </a:cubicBezTo>
                  <a:cubicBezTo>
                    <a:pt x="112" y="30"/>
                    <a:pt x="111" y="31"/>
                    <a:pt x="111" y="29"/>
                  </a:cubicBezTo>
                  <a:cubicBezTo>
                    <a:pt x="111" y="28"/>
                    <a:pt x="111" y="28"/>
                    <a:pt x="111" y="28"/>
                  </a:cubicBezTo>
                  <a:cubicBezTo>
                    <a:pt x="110" y="27"/>
                    <a:pt x="107" y="26"/>
                    <a:pt x="105" y="28"/>
                  </a:cubicBezTo>
                  <a:cubicBezTo>
                    <a:pt x="104" y="29"/>
                    <a:pt x="105" y="26"/>
                    <a:pt x="105" y="24"/>
                  </a:cubicBezTo>
                  <a:cubicBezTo>
                    <a:pt x="104" y="24"/>
                    <a:pt x="103" y="25"/>
                    <a:pt x="101" y="27"/>
                  </a:cubicBezTo>
                  <a:cubicBezTo>
                    <a:pt x="101" y="26"/>
                    <a:pt x="101" y="26"/>
                    <a:pt x="101" y="24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7"/>
                    <a:pt x="101" y="25"/>
                    <a:pt x="100" y="24"/>
                  </a:cubicBezTo>
                  <a:cubicBezTo>
                    <a:pt x="98" y="28"/>
                    <a:pt x="97" y="23"/>
                    <a:pt x="95" y="23"/>
                  </a:cubicBezTo>
                  <a:cubicBezTo>
                    <a:pt x="95" y="25"/>
                    <a:pt x="95" y="25"/>
                    <a:pt x="95" y="25"/>
                  </a:cubicBezTo>
                  <a:cubicBezTo>
                    <a:pt x="94" y="26"/>
                    <a:pt x="94" y="24"/>
                    <a:pt x="95" y="22"/>
                  </a:cubicBezTo>
                  <a:cubicBezTo>
                    <a:pt x="93" y="19"/>
                    <a:pt x="90" y="27"/>
                    <a:pt x="87" y="25"/>
                  </a:cubicBezTo>
                  <a:cubicBezTo>
                    <a:pt x="88" y="18"/>
                    <a:pt x="83" y="26"/>
                    <a:pt x="84" y="19"/>
                  </a:cubicBezTo>
                  <a:cubicBezTo>
                    <a:pt x="83" y="20"/>
                    <a:pt x="82" y="17"/>
                    <a:pt x="80" y="21"/>
                  </a:cubicBezTo>
                  <a:cubicBezTo>
                    <a:pt x="80" y="20"/>
                    <a:pt x="80" y="20"/>
                    <a:pt x="81" y="20"/>
                  </a:cubicBezTo>
                  <a:cubicBezTo>
                    <a:pt x="81" y="17"/>
                    <a:pt x="78" y="19"/>
                    <a:pt x="77" y="20"/>
                  </a:cubicBezTo>
                  <a:cubicBezTo>
                    <a:pt x="77" y="18"/>
                    <a:pt x="77" y="18"/>
                    <a:pt x="77" y="18"/>
                  </a:cubicBezTo>
                  <a:cubicBezTo>
                    <a:pt x="75" y="22"/>
                    <a:pt x="73" y="21"/>
                    <a:pt x="72" y="25"/>
                  </a:cubicBezTo>
                  <a:cubicBezTo>
                    <a:pt x="72" y="24"/>
                    <a:pt x="72" y="23"/>
                    <a:pt x="73" y="22"/>
                  </a:cubicBezTo>
                  <a:cubicBezTo>
                    <a:pt x="73" y="18"/>
                    <a:pt x="71" y="24"/>
                    <a:pt x="70" y="23"/>
                  </a:cubicBezTo>
                  <a:cubicBezTo>
                    <a:pt x="71" y="22"/>
                    <a:pt x="71" y="20"/>
                    <a:pt x="71" y="20"/>
                  </a:cubicBezTo>
                  <a:cubicBezTo>
                    <a:pt x="69" y="14"/>
                    <a:pt x="62" y="21"/>
                    <a:pt x="59" y="17"/>
                  </a:cubicBezTo>
                  <a:cubicBezTo>
                    <a:pt x="58" y="16"/>
                    <a:pt x="58" y="22"/>
                    <a:pt x="57" y="21"/>
                  </a:cubicBezTo>
                  <a:cubicBezTo>
                    <a:pt x="57" y="19"/>
                    <a:pt x="59" y="16"/>
                    <a:pt x="58" y="15"/>
                  </a:cubicBezTo>
                  <a:cubicBezTo>
                    <a:pt x="57" y="18"/>
                    <a:pt x="57" y="17"/>
                    <a:pt x="56" y="17"/>
                  </a:cubicBezTo>
                  <a:cubicBezTo>
                    <a:pt x="56" y="15"/>
                    <a:pt x="56" y="14"/>
                    <a:pt x="57" y="13"/>
                  </a:cubicBezTo>
                  <a:cubicBezTo>
                    <a:pt x="57" y="11"/>
                    <a:pt x="54" y="16"/>
                    <a:pt x="54" y="12"/>
                  </a:cubicBezTo>
                  <a:cubicBezTo>
                    <a:pt x="54" y="14"/>
                    <a:pt x="53" y="14"/>
                    <a:pt x="53" y="15"/>
                  </a:cubicBezTo>
                  <a:cubicBezTo>
                    <a:pt x="50" y="19"/>
                    <a:pt x="50" y="10"/>
                    <a:pt x="50" y="13"/>
                  </a:cubicBezTo>
                  <a:cubicBezTo>
                    <a:pt x="50" y="13"/>
                    <a:pt x="49" y="13"/>
                    <a:pt x="49" y="14"/>
                  </a:cubicBezTo>
                  <a:cubicBezTo>
                    <a:pt x="49" y="13"/>
                    <a:pt x="48" y="13"/>
                    <a:pt x="49" y="10"/>
                  </a:cubicBezTo>
                  <a:cubicBezTo>
                    <a:pt x="48" y="11"/>
                    <a:pt x="47" y="13"/>
                    <a:pt x="47" y="13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7" y="11"/>
                    <a:pt x="47" y="13"/>
                    <a:pt x="46" y="13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6" y="13"/>
                    <a:pt x="44" y="18"/>
                    <a:pt x="45" y="13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2"/>
                    <a:pt x="42" y="14"/>
                    <a:pt x="42" y="13"/>
                  </a:cubicBezTo>
                  <a:cubicBezTo>
                    <a:pt x="43" y="7"/>
                    <a:pt x="40" y="11"/>
                    <a:pt x="39" y="1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38" y="11"/>
                    <a:pt x="36" y="9"/>
                    <a:pt x="36" y="10"/>
                  </a:cubicBezTo>
                  <a:cubicBezTo>
                    <a:pt x="36" y="10"/>
                    <a:pt x="35" y="8"/>
                    <a:pt x="36" y="7"/>
                  </a:cubicBezTo>
                  <a:cubicBezTo>
                    <a:pt x="35" y="8"/>
                    <a:pt x="33" y="7"/>
                    <a:pt x="32" y="10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0" y="12"/>
                    <a:pt x="30" y="3"/>
                    <a:pt x="28" y="10"/>
                  </a:cubicBezTo>
                  <a:cubicBezTo>
                    <a:pt x="28" y="8"/>
                    <a:pt x="28" y="7"/>
                    <a:pt x="28" y="5"/>
                  </a:cubicBezTo>
                  <a:cubicBezTo>
                    <a:pt x="26" y="9"/>
                    <a:pt x="25" y="8"/>
                    <a:pt x="25" y="7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5"/>
                    <a:pt x="22" y="9"/>
                    <a:pt x="20" y="9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4"/>
                    <a:pt x="19" y="8"/>
                    <a:pt x="19" y="6"/>
                  </a:cubicBezTo>
                  <a:cubicBezTo>
                    <a:pt x="19" y="6"/>
                    <a:pt x="19" y="5"/>
                    <a:pt x="19" y="5"/>
                  </a:cubicBezTo>
                  <a:cubicBezTo>
                    <a:pt x="18" y="6"/>
                    <a:pt x="17" y="4"/>
                    <a:pt x="17" y="3"/>
                  </a:cubicBezTo>
                  <a:cubicBezTo>
                    <a:pt x="15" y="7"/>
                    <a:pt x="15" y="5"/>
                    <a:pt x="13" y="9"/>
                  </a:cubicBezTo>
                  <a:cubicBezTo>
                    <a:pt x="13" y="4"/>
                    <a:pt x="14" y="7"/>
                    <a:pt x="15" y="2"/>
                  </a:cubicBezTo>
                  <a:cubicBezTo>
                    <a:pt x="14" y="0"/>
                    <a:pt x="12" y="2"/>
                    <a:pt x="9" y="4"/>
                  </a:cubicBezTo>
                  <a:cubicBezTo>
                    <a:pt x="9" y="3"/>
                    <a:pt x="10" y="2"/>
                    <a:pt x="10" y="1"/>
                  </a:cubicBezTo>
                  <a:cubicBezTo>
                    <a:pt x="10" y="1"/>
                    <a:pt x="3" y="13"/>
                    <a:pt x="3" y="18"/>
                  </a:cubicBezTo>
                  <a:cubicBezTo>
                    <a:pt x="1" y="21"/>
                    <a:pt x="0" y="23"/>
                    <a:pt x="1" y="27"/>
                  </a:cubicBezTo>
                  <a:cubicBezTo>
                    <a:pt x="2" y="25"/>
                    <a:pt x="4" y="22"/>
                    <a:pt x="3" y="26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7" y="21"/>
                    <a:pt x="3" y="30"/>
                    <a:pt x="5" y="31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6" y="29"/>
                    <a:pt x="6" y="27"/>
                    <a:pt x="7" y="28"/>
                  </a:cubicBezTo>
                  <a:cubicBezTo>
                    <a:pt x="7" y="30"/>
                    <a:pt x="6" y="30"/>
                    <a:pt x="6" y="31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8" y="28"/>
                    <a:pt x="8" y="30"/>
                    <a:pt x="7" y="31"/>
                  </a:cubicBezTo>
                  <a:cubicBezTo>
                    <a:pt x="9" y="31"/>
                    <a:pt x="9" y="24"/>
                    <a:pt x="11" y="26"/>
                  </a:cubicBezTo>
                  <a:cubicBezTo>
                    <a:pt x="10" y="28"/>
                    <a:pt x="10" y="28"/>
                    <a:pt x="9" y="30"/>
                  </a:cubicBezTo>
                  <a:cubicBezTo>
                    <a:pt x="9" y="33"/>
                    <a:pt x="11" y="30"/>
                    <a:pt x="12" y="29"/>
                  </a:cubicBezTo>
                  <a:cubicBezTo>
                    <a:pt x="12" y="32"/>
                    <a:pt x="11" y="31"/>
                    <a:pt x="11" y="34"/>
                  </a:cubicBezTo>
                  <a:cubicBezTo>
                    <a:pt x="12" y="32"/>
                    <a:pt x="12" y="29"/>
                    <a:pt x="13" y="29"/>
                  </a:cubicBezTo>
                  <a:cubicBezTo>
                    <a:pt x="12" y="32"/>
                    <a:pt x="13" y="31"/>
                    <a:pt x="13" y="32"/>
                  </a:cubicBezTo>
                  <a:cubicBezTo>
                    <a:pt x="14" y="31"/>
                    <a:pt x="14" y="29"/>
                    <a:pt x="14" y="28"/>
                  </a:cubicBezTo>
                  <a:cubicBezTo>
                    <a:pt x="15" y="28"/>
                    <a:pt x="15" y="29"/>
                    <a:pt x="15" y="29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7" y="23"/>
                    <a:pt x="17" y="28"/>
                    <a:pt x="17" y="30"/>
                  </a:cubicBezTo>
                  <a:cubicBezTo>
                    <a:pt x="17" y="30"/>
                    <a:pt x="17" y="31"/>
                    <a:pt x="17" y="31"/>
                  </a:cubicBezTo>
                  <a:cubicBezTo>
                    <a:pt x="17" y="32"/>
                    <a:pt x="17" y="35"/>
                    <a:pt x="19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22" y="30"/>
                    <a:pt x="20" y="27"/>
                    <a:pt x="23" y="25"/>
                  </a:cubicBezTo>
                  <a:cubicBezTo>
                    <a:pt x="24" y="26"/>
                    <a:pt x="20" y="36"/>
                    <a:pt x="23" y="32"/>
                  </a:cubicBezTo>
                  <a:cubicBezTo>
                    <a:pt x="23" y="29"/>
                    <a:pt x="26" y="26"/>
                    <a:pt x="27" y="25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5" y="31"/>
                    <a:pt x="26" y="29"/>
                    <a:pt x="26" y="30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28" y="23"/>
                    <a:pt x="28" y="30"/>
                    <a:pt x="29" y="27"/>
                  </a:cubicBezTo>
                  <a:cubicBezTo>
                    <a:pt x="26" y="34"/>
                    <a:pt x="27" y="32"/>
                    <a:pt x="25" y="40"/>
                  </a:cubicBezTo>
                  <a:cubicBezTo>
                    <a:pt x="27" y="36"/>
                    <a:pt x="28" y="32"/>
                    <a:pt x="30" y="34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9" y="41"/>
                    <a:pt x="33" y="33"/>
                    <a:pt x="36" y="28"/>
                  </a:cubicBezTo>
                  <a:cubicBezTo>
                    <a:pt x="34" y="33"/>
                    <a:pt x="34" y="34"/>
                    <a:pt x="33" y="38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5" y="37"/>
                    <a:pt x="35" y="41"/>
                    <a:pt x="36" y="34"/>
                  </a:cubicBezTo>
                  <a:cubicBezTo>
                    <a:pt x="36" y="35"/>
                    <a:pt x="36" y="36"/>
                    <a:pt x="36" y="36"/>
                  </a:cubicBezTo>
                  <a:cubicBezTo>
                    <a:pt x="36" y="34"/>
                    <a:pt x="37" y="30"/>
                    <a:pt x="38" y="31"/>
                  </a:cubicBezTo>
                  <a:cubicBezTo>
                    <a:pt x="38" y="32"/>
                    <a:pt x="37" y="33"/>
                    <a:pt x="37" y="35"/>
                  </a:cubicBezTo>
                  <a:cubicBezTo>
                    <a:pt x="38" y="32"/>
                    <a:pt x="37" y="36"/>
                    <a:pt x="38" y="35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40" y="29"/>
                    <a:pt x="39" y="32"/>
                    <a:pt x="41" y="30"/>
                  </a:cubicBezTo>
                  <a:cubicBezTo>
                    <a:pt x="39" y="32"/>
                    <a:pt x="39" y="34"/>
                    <a:pt x="39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5"/>
                    <a:pt x="41" y="33"/>
                    <a:pt x="40" y="35"/>
                  </a:cubicBezTo>
                  <a:cubicBezTo>
                    <a:pt x="39" y="40"/>
                    <a:pt x="39" y="40"/>
                    <a:pt x="39" y="40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0" y="39"/>
                    <a:pt x="40" y="40"/>
                  </a:cubicBezTo>
                  <a:cubicBezTo>
                    <a:pt x="41" y="43"/>
                    <a:pt x="42" y="29"/>
                    <a:pt x="44" y="35"/>
                  </a:cubicBezTo>
                  <a:cubicBezTo>
                    <a:pt x="43" y="36"/>
                    <a:pt x="43" y="38"/>
                    <a:pt x="42" y="36"/>
                  </a:cubicBezTo>
                  <a:cubicBezTo>
                    <a:pt x="41" y="39"/>
                    <a:pt x="41" y="41"/>
                    <a:pt x="42" y="42"/>
                  </a:cubicBezTo>
                  <a:cubicBezTo>
                    <a:pt x="41" y="43"/>
                    <a:pt x="41" y="43"/>
                    <a:pt x="41" y="43"/>
                  </a:cubicBezTo>
                  <a:cubicBezTo>
                    <a:pt x="43" y="43"/>
                    <a:pt x="45" y="44"/>
                    <a:pt x="46" y="41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Freeform 334"/>
            <p:cNvSpPr>
              <a:spLocks/>
            </p:cNvSpPr>
            <p:nvPr/>
          </p:nvSpPr>
          <p:spPr bwMode="auto">
            <a:xfrm rot="13161829" flipH="1" flipV="1">
              <a:off x="6077332" y="4107375"/>
              <a:ext cx="196330" cy="307855"/>
            </a:xfrm>
            <a:custGeom>
              <a:avLst/>
              <a:gdLst/>
              <a:ahLst/>
              <a:cxnLst>
                <a:cxn ang="0">
                  <a:pos x="50" y="33"/>
                </a:cxn>
                <a:cxn ang="0">
                  <a:pos x="49" y="37"/>
                </a:cxn>
                <a:cxn ang="0">
                  <a:pos x="44" y="38"/>
                </a:cxn>
                <a:cxn ang="0">
                  <a:pos x="46" y="47"/>
                </a:cxn>
                <a:cxn ang="0">
                  <a:pos x="37" y="54"/>
                </a:cxn>
                <a:cxn ang="0">
                  <a:pos x="38" y="59"/>
                </a:cxn>
                <a:cxn ang="0">
                  <a:pos x="35" y="61"/>
                </a:cxn>
                <a:cxn ang="0">
                  <a:pos x="34" y="65"/>
                </a:cxn>
                <a:cxn ang="0">
                  <a:pos x="28" y="68"/>
                </a:cxn>
                <a:cxn ang="0">
                  <a:pos x="27" y="73"/>
                </a:cxn>
                <a:cxn ang="0">
                  <a:pos x="30" y="78"/>
                </a:cxn>
                <a:cxn ang="0">
                  <a:pos x="26" y="81"/>
                </a:cxn>
                <a:cxn ang="0">
                  <a:pos x="34" y="94"/>
                </a:cxn>
                <a:cxn ang="0">
                  <a:pos x="23" y="90"/>
                </a:cxn>
                <a:cxn ang="0">
                  <a:pos x="29" y="100"/>
                </a:cxn>
                <a:cxn ang="0">
                  <a:pos x="19" y="101"/>
                </a:cxn>
                <a:cxn ang="0">
                  <a:pos x="13" y="104"/>
                </a:cxn>
                <a:cxn ang="0">
                  <a:pos x="14" y="113"/>
                </a:cxn>
                <a:cxn ang="0">
                  <a:pos x="15" y="123"/>
                </a:cxn>
                <a:cxn ang="0">
                  <a:pos x="14" y="134"/>
                </a:cxn>
                <a:cxn ang="0">
                  <a:pos x="4" y="136"/>
                </a:cxn>
                <a:cxn ang="0">
                  <a:pos x="6" y="141"/>
                </a:cxn>
                <a:cxn ang="0">
                  <a:pos x="4" y="143"/>
                </a:cxn>
                <a:cxn ang="0">
                  <a:pos x="9" y="151"/>
                </a:cxn>
                <a:cxn ang="0">
                  <a:pos x="7" y="155"/>
                </a:cxn>
                <a:cxn ang="0">
                  <a:pos x="7" y="151"/>
                </a:cxn>
                <a:cxn ang="0">
                  <a:pos x="18" y="144"/>
                </a:cxn>
                <a:cxn ang="0">
                  <a:pos x="21" y="132"/>
                </a:cxn>
                <a:cxn ang="0">
                  <a:pos x="26" y="134"/>
                </a:cxn>
                <a:cxn ang="0">
                  <a:pos x="31" y="124"/>
                </a:cxn>
                <a:cxn ang="0">
                  <a:pos x="36" y="117"/>
                </a:cxn>
                <a:cxn ang="0">
                  <a:pos x="38" y="112"/>
                </a:cxn>
                <a:cxn ang="0">
                  <a:pos x="37" y="108"/>
                </a:cxn>
                <a:cxn ang="0">
                  <a:pos x="43" y="105"/>
                </a:cxn>
                <a:cxn ang="0">
                  <a:pos x="43" y="101"/>
                </a:cxn>
                <a:cxn ang="0">
                  <a:pos x="53" y="90"/>
                </a:cxn>
                <a:cxn ang="0">
                  <a:pos x="54" y="84"/>
                </a:cxn>
                <a:cxn ang="0">
                  <a:pos x="60" y="78"/>
                </a:cxn>
                <a:cxn ang="0">
                  <a:pos x="63" y="74"/>
                </a:cxn>
                <a:cxn ang="0">
                  <a:pos x="69" y="60"/>
                </a:cxn>
                <a:cxn ang="0">
                  <a:pos x="70" y="56"/>
                </a:cxn>
                <a:cxn ang="0">
                  <a:pos x="79" y="48"/>
                </a:cxn>
                <a:cxn ang="0">
                  <a:pos x="83" y="43"/>
                </a:cxn>
                <a:cxn ang="0">
                  <a:pos x="81" y="39"/>
                </a:cxn>
                <a:cxn ang="0">
                  <a:pos x="86" y="36"/>
                </a:cxn>
                <a:cxn ang="0">
                  <a:pos x="87" y="27"/>
                </a:cxn>
                <a:cxn ang="0">
                  <a:pos x="95" y="24"/>
                </a:cxn>
                <a:cxn ang="0">
                  <a:pos x="96" y="19"/>
                </a:cxn>
                <a:cxn ang="0">
                  <a:pos x="76" y="2"/>
                </a:cxn>
                <a:cxn ang="0">
                  <a:pos x="72" y="2"/>
                </a:cxn>
                <a:cxn ang="0">
                  <a:pos x="73" y="8"/>
                </a:cxn>
                <a:cxn ang="0">
                  <a:pos x="71" y="10"/>
                </a:cxn>
                <a:cxn ang="0">
                  <a:pos x="67" y="12"/>
                </a:cxn>
                <a:cxn ang="0">
                  <a:pos x="69" y="18"/>
                </a:cxn>
                <a:cxn ang="0">
                  <a:pos x="60" y="16"/>
                </a:cxn>
                <a:cxn ang="0">
                  <a:pos x="63" y="25"/>
                </a:cxn>
                <a:cxn ang="0">
                  <a:pos x="65" y="27"/>
                </a:cxn>
                <a:cxn ang="0">
                  <a:pos x="57" y="25"/>
                </a:cxn>
                <a:cxn ang="0">
                  <a:pos x="55" y="26"/>
                </a:cxn>
              </a:cxnLst>
              <a:rect l="0" t="0" r="r" b="b"/>
              <a:pathLst>
                <a:path w="99" h="155">
                  <a:moveTo>
                    <a:pt x="55" y="30"/>
                  </a:moveTo>
                  <a:cubicBezTo>
                    <a:pt x="54" y="30"/>
                    <a:pt x="53" y="29"/>
                    <a:pt x="52" y="28"/>
                  </a:cubicBezTo>
                  <a:cubicBezTo>
                    <a:pt x="49" y="28"/>
                    <a:pt x="53" y="31"/>
                    <a:pt x="50" y="30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3"/>
                    <a:pt x="53" y="34"/>
                    <a:pt x="50" y="33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51" y="35"/>
                    <a:pt x="46" y="33"/>
                    <a:pt x="48" y="34"/>
                  </a:cubicBezTo>
                  <a:cubicBezTo>
                    <a:pt x="49" y="35"/>
                    <a:pt x="50" y="36"/>
                    <a:pt x="52" y="36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52" y="39"/>
                    <a:pt x="47" y="39"/>
                    <a:pt x="52" y="42"/>
                  </a:cubicBezTo>
                  <a:cubicBezTo>
                    <a:pt x="50" y="41"/>
                    <a:pt x="48" y="39"/>
                    <a:pt x="47" y="38"/>
                  </a:cubicBezTo>
                  <a:cubicBezTo>
                    <a:pt x="48" y="39"/>
                    <a:pt x="46" y="38"/>
                    <a:pt x="48" y="40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8" y="43"/>
                    <a:pt x="42" y="41"/>
                    <a:pt x="47" y="45"/>
                  </a:cubicBezTo>
                  <a:cubicBezTo>
                    <a:pt x="47" y="45"/>
                    <a:pt x="47" y="45"/>
                    <a:pt x="47" y="45"/>
                  </a:cubicBezTo>
                  <a:cubicBezTo>
                    <a:pt x="49" y="47"/>
                    <a:pt x="47" y="47"/>
                    <a:pt x="46" y="47"/>
                  </a:cubicBezTo>
                  <a:cubicBezTo>
                    <a:pt x="46" y="48"/>
                    <a:pt x="49" y="49"/>
                    <a:pt x="51" y="50"/>
                  </a:cubicBezTo>
                  <a:cubicBezTo>
                    <a:pt x="49" y="52"/>
                    <a:pt x="49" y="51"/>
                    <a:pt x="53" y="56"/>
                  </a:cubicBezTo>
                  <a:cubicBezTo>
                    <a:pt x="47" y="54"/>
                    <a:pt x="46" y="50"/>
                    <a:pt x="42" y="49"/>
                  </a:cubicBezTo>
                  <a:cubicBezTo>
                    <a:pt x="44" y="51"/>
                    <a:pt x="45" y="53"/>
                    <a:pt x="46" y="54"/>
                  </a:cubicBezTo>
                  <a:cubicBezTo>
                    <a:pt x="43" y="54"/>
                    <a:pt x="41" y="55"/>
                    <a:pt x="37" y="54"/>
                  </a:cubicBezTo>
                  <a:cubicBezTo>
                    <a:pt x="40" y="56"/>
                    <a:pt x="40" y="56"/>
                    <a:pt x="40" y="56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8" y="55"/>
                    <a:pt x="40" y="57"/>
                    <a:pt x="41" y="58"/>
                  </a:cubicBezTo>
                  <a:cubicBezTo>
                    <a:pt x="43" y="62"/>
                    <a:pt x="34" y="55"/>
                    <a:pt x="38" y="59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9" y="60"/>
                    <a:pt x="38" y="61"/>
                    <a:pt x="38" y="62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35" y="59"/>
                    <a:pt x="35" y="59"/>
                    <a:pt x="35" y="59"/>
                  </a:cubicBezTo>
                  <a:cubicBezTo>
                    <a:pt x="31" y="57"/>
                    <a:pt x="35" y="61"/>
                    <a:pt x="35" y="61"/>
                  </a:cubicBezTo>
                  <a:cubicBezTo>
                    <a:pt x="36" y="63"/>
                    <a:pt x="39" y="64"/>
                    <a:pt x="40" y="65"/>
                  </a:cubicBezTo>
                  <a:cubicBezTo>
                    <a:pt x="40" y="66"/>
                    <a:pt x="41" y="67"/>
                    <a:pt x="40" y="66"/>
                  </a:cubicBezTo>
                  <a:cubicBezTo>
                    <a:pt x="38" y="66"/>
                    <a:pt x="35" y="63"/>
                    <a:pt x="33" y="62"/>
                  </a:cubicBezTo>
                  <a:cubicBezTo>
                    <a:pt x="37" y="65"/>
                    <a:pt x="37" y="65"/>
                    <a:pt x="38" y="67"/>
                  </a:cubicBezTo>
                  <a:cubicBezTo>
                    <a:pt x="36" y="66"/>
                    <a:pt x="35" y="65"/>
                    <a:pt x="34" y="65"/>
                  </a:cubicBezTo>
                  <a:cubicBezTo>
                    <a:pt x="35" y="66"/>
                    <a:pt x="36" y="66"/>
                    <a:pt x="37" y="67"/>
                  </a:cubicBezTo>
                  <a:cubicBezTo>
                    <a:pt x="35" y="66"/>
                    <a:pt x="35" y="66"/>
                    <a:pt x="35" y="66"/>
                  </a:cubicBezTo>
                  <a:cubicBezTo>
                    <a:pt x="31" y="66"/>
                    <a:pt x="41" y="72"/>
                    <a:pt x="39" y="73"/>
                  </a:cubicBezTo>
                  <a:cubicBezTo>
                    <a:pt x="37" y="71"/>
                    <a:pt x="39" y="75"/>
                    <a:pt x="36" y="74"/>
                  </a:cubicBezTo>
                  <a:cubicBezTo>
                    <a:pt x="36" y="73"/>
                    <a:pt x="30" y="70"/>
                    <a:pt x="28" y="68"/>
                  </a:cubicBezTo>
                  <a:cubicBezTo>
                    <a:pt x="25" y="69"/>
                    <a:pt x="32" y="72"/>
                    <a:pt x="33" y="73"/>
                  </a:cubicBezTo>
                  <a:cubicBezTo>
                    <a:pt x="28" y="70"/>
                    <a:pt x="28" y="70"/>
                    <a:pt x="28" y="70"/>
                  </a:cubicBezTo>
                  <a:cubicBezTo>
                    <a:pt x="29" y="72"/>
                    <a:pt x="30" y="72"/>
                    <a:pt x="31" y="74"/>
                  </a:cubicBezTo>
                  <a:cubicBezTo>
                    <a:pt x="30" y="73"/>
                    <a:pt x="30" y="73"/>
                    <a:pt x="28" y="72"/>
                  </a:cubicBezTo>
                  <a:cubicBezTo>
                    <a:pt x="27" y="73"/>
                    <a:pt x="28" y="73"/>
                    <a:pt x="27" y="73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32" y="77"/>
                    <a:pt x="29" y="76"/>
                    <a:pt x="28" y="76"/>
                  </a:cubicBezTo>
                  <a:cubicBezTo>
                    <a:pt x="28" y="75"/>
                    <a:pt x="29" y="75"/>
                    <a:pt x="28" y="75"/>
                  </a:cubicBezTo>
                  <a:cubicBezTo>
                    <a:pt x="24" y="73"/>
                    <a:pt x="30" y="77"/>
                    <a:pt x="26" y="75"/>
                  </a:cubicBezTo>
                  <a:cubicBezTo>
                    <a:pt x="28" y="76"/>
                    <a:pt x="30" y="77"/>
                    <a:pt x="30" y="78"/>
                  </a:cubicBezTo>
                  <a:cubicBezTo>
                    <a:pt x="27" y="76"/>
                    <a:pt x="27" y="77"/>
                    <a:pt x="25" y="76"/>
                  </a:cubicBezTo>
                  <a:cubicBezTo>
                    <a:pt x="28" y="77"/>
                    <a:pt x="26" y="78"/>
                    <a:pt x="29" y="80"/>
                  </a:cubicBezTo>
                  <a:cubicBezTo>
                    <a:pt x="26" y="79"/>
                    <a:pt x="27" y="78"/>
                    <a:pt x="25" y="77"/>
                  </a:cubicBezTo>
                  <a:cubicBezTo>
                    <a:pt x="29" y="80"/>
                    <a:pt x="24" y="79"/>
                    <a:pt x="26" y="81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28" y="83"/>
                    <a:pt x="28" y="84"/>
                    <a:pt x="30" y="87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6" y="85"/>
                    <a:pt x="33" y="89"/>
                    <a:pt x="33" y="90"/>
                  </a:cubicBezTo>
                  <a:cubicBezTo>
                    <a:pt x="29" y="87"/>
                    <a:pt x="32" y="92"/>
                    <a:pt x="28" y="89"/>
                  </a:cubicBezTo>
                  <a:cubicBezTo>
                    <a:pt x="30" y="91"/>
                    <a:pt x="30" y="92"/>
                    <a:pt x="34" y="94"/>
                  </a:cubicBezTo>
                  <a:cubicBezTo>
                    <a:pt x="31" y="93"/>
                    <a:pt x="29" y="90"/>
                    <a:pt x="27" y="90"/>
                  </a:cubicBezTo>
                  <a:cubicBezTo>
                    <a:pt x="29" y="92"/>
                    <a:pt x="29" y="92"/>
                    <a:pt x="29" y="92"/>
                  </a:cubicBezTo>
                  <a:cubicBezTo>
                    <a:pt x="27" y="91"/>
                    <a:pt x="27" y="91"/>
                    <a:pt x="27" y="91"/>
                  </a:cubicBezTo>
                  <a:cubicBezTo>
                    <a:pt x="28" y="92"/>
                    <a:pt x="28" y="93"/>
                    <a:pt x="29" y="93"/>
                  </a:cubicBezTo>
                  <a:cubicBezTo>
                    <a:pt x="27" y="92"/>
                    <a:pt x="24" y="91"/>
                    <a:pt x="23" y="90"/>
                  </a:cubicBezTo>
                  <a:cubicBezTo>
                    <a:pt x="23" y="91"/>
                    <a:pt x="20" y="90"/>
                    <a:pt x="22" y="92"/>
                  </a:cubicBezTo>
                  <a:cubicBezTo>
                    <a:pt x="21" y="91"/>
                    <a:pt x="21" y="91"/>
                    <a:pt x="21" y="91"/>
                  </a:cubicBezTo>
                  <a:cubicBezTo>
                    <a:pt x="25" y="95"/>
                    <a:pt x="21" y="93"/>
                    <a:pt x="26" y="97"/>
                  </a:cubicBezTo>
                  <a:cubicBezTo>
                    <a:pt x="23" y="95"/>
                    <a:pt x="23" y="95"/>
                    <a:pt x="23" y="95"/>
                  </a:cubicBezTo>
                  <a:cubicBezTo>
                    <a:pt x="23" y="96"/>
                    <a:pt x="28" y="99"/>
                    <a:pt x="29" y="100"/>
                  </a:cubicBezTo>
                  <a:cubicBezTo>
                    <a:pt x="29" y="101"/>
                    <a:pt x="29" y="102"/>
                    <a:pt x="29" y="102"/>
                  </a:cubicBezTo>
                  <a:cubicBezTo>
                    <a:pt x="26" y="99"/>
                    <a:pt x="25" y="100"/>
                    <a:pt x="23" y="99"/>
                  </a:cubicBezTo>
                  <a:cubicBezTo>
                    <a:pt x="22" y="99"/>
                    <a:pt x="22" y="101"/>
                    <a:pt x="24" y="102"/>
                  </a:cubicBezTo>
                  <a:cubicBezTo>
                    <a:pt x="22" y="100"/>
                    <a:pt x="20" y="99"/>
                    <a:pt x="20" y="98"/>
                  </a:cubicBezTo>
                  <a:cubicBezTo>
                    <a:pt x="15" y="96"/>
                    <a:pt x="20" y="100"/>
                    <a:pt x="19" y="101"/>
                  </a:cubicBezTo>
                  <a:cubicBezTo>
                    <a:pt x="17" y="100"/>
                    <a:pt x="17" y="100"/>
                    <a:pt x="17" y="100"/>
                  </a:cubicBezTo>
                  <a:cubicBezTo>
                    <a:pt x="18" y="102"/>
                    <a:pt x="21" y="104"/>
                    <a:pt x="25" y="107"/>
                  </a:cubicBezTo>
                  <a:cubicBezTo>
                    <a:pt x="22" y="106"/>
                    <a:pt x="21" y="105"/>
                    <a:pt x="19" y="103"/>
                  </a:cubicBezTo>
                  <a:cubicBezTo>
                    <a:pt x="17" y="103"/>
                    <a:pt x="18" y="105"/>
                    <a:pt x="17" y="106"/>
                  </a:cubicBezTo>
                  <a:cubicBezTo>
                    <a:pt x="15" y="105"/>
                    <a:pt x="13" y="104"/>
                    <a:pt x="13" y="104"/>
                  </a:cubicBezTo>
                  <a:cubicBezTo>
                    <a:pt x="14" y="106"/>
                    <a:pt x="11" y="106"/>
                    <a:pt x="16" y="109"/>
                  </a:cubicBezTo>
                  <a:cubicBezTo>
                    <a:pt x="14" y="108"/>
                    <a:pt x="14" y="109"/>
                    <a:pt x="13" y="109"/>
                  </a:cubicBezTo>
                  <a:cubicBezTo>
                    <a:pt x="14" y="109"/>
                    <a:pt x="15" y="110"/>
                    <a:pt x="15" y="110"/>
                  </a:cubicBezTo>
                  <a:cubicBezTo>
                    <a:pt x="17" y="112"/>
                    <a:pt x="18" y="115"/>
                    <a:pt x="15" y="114"/>
                  </a:cubicBezTo>
                  <a:cubicBezTo>
                    <a:pt x="14" y="113"/>
                    <a:pt x="14" y="113"/>
                    <a:pt x="14" y="113"/>
                  </a:cubicBezTo>
                  <a:cubicBezTo>
                    <a:pt x="12" y="114"/>
                    <a:pt x="20" y="120"/>
                    <a:pt x="15" y="120"/>
                  </a:cubicBezTo>
                  <a:cubicBezTo>
                    <a:pt x="14" y="120"/>
                    <a:pt x="12" y="117"/>
                    <a:pt x="11" y="118"/>
                  </a:cubicBezTo>
                  <a:cubicBezTo>
                    <a:pt x="13" y="120"/>
                    <a:pt x="17" y="122"/>
                    <a:pt x="15" y="122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5" y="123"/>
                    <a:pt x="15" y="123"/>
                    <a:pt x="15" y="123"/>
                  </a:cubicBezTo>
                  <a:cubicBezTo>
                    <a:pt x="18" y="124"/>
                    <a:pt x="17" y="122"/>
                    <a:pt x="20" y="125"/>
                  </a:cubicBezTo>
                  <a:cubicBezTo>
                    <a:pt x="16" y="124"/>
                    <a:pt x="23" y="127"/>
                    <a:pt x="18" y="126"/>
                  </a:cubicBezTo>
                  <a:cubicBezTo>
                    <a:pt x="18" y="126"/>
                    <a:pt x="16" y="124"/>
                    <a:pt x="15" y="123"/>
                  </a:cubicBezTo>
                  <a:cubicBezTo>
                    <a:pt x="10" y="123"/>
                    <a:pt x="16" y="128"/>
                    <a:pt x="11" y="127"/>
                  </a:cubicBezTo>
                  <a:cubicBezTo>
                    <a:pt x="13" y="130"/>
                    <a:pt x="12" y="132"/>
                    <a:pt x="14" y="134"/>
                  </a:cubicBezTo>
                  <a:cubicBezTo>
                    <a:pt x="11" y="132"/>
                    <a:pt x="8" y="130"/>
                    <a:pt x="6" y="128"/>
                  </a:cubicBezTo>
                  <a:cubicBezTo>
                    <a:pt x="5" y="128"/>
                    <a:pt x="12" y="133"/>
                    <a:pt x="7" y="131"/>
                  </a:cubicBezTo>
                  <a:cubicBezTo>
                    <a:pt x="11" y="134"/>
                    <a:pt x="8" y="135"/>
                    <a:pt x="15" y="139"/>
                  </a:cubicBezTo>
                  <a:cubicBezTo>
                    <a:pt x="13" y="138"/>
                    <a:pt x="14" y="140"/>
                    <a:pt x="11" y="137"/>
                  </a:cubicBezTo>
                  <a:cubicBezTo>
                    <a:pt x="12" y="140"/>
                    <a:pt x="5" y="135"/>
                    <a:pt x="4" y="136"/>
                  </a:cubicBezTo>
                  <a:cubicBezTo>
                    <a:pt x="4" y="136"/>
                    <a:pt x="8" y="138"/>
                    <a:pt x="8" y="139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7" y="139"/>
                    <a:pt x="5" y="137"/>
                    <a:pt x="4" y="136"/>
                  </a:cubicBezTo>
                  <a:cubicBezTo>
                    <a:pt x="2" y="136"/>
                    <a:pt x="6" y="140"/>
                    <a:pt x="6" y="141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4" y="142"/>
                    <a:pt x="4" y="142"/>
                    <a:pt x="4" y="142"/>
                  </a:cubicBezTo>
                  <a:cubicBezTo>
                    <a:pt x="4" y="141"/>
                    <a:pt x="4" y="141"/>
                    <a:pt x="4" y="141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4" y="143"/>
                    <a:pt x="4" y="143"/>
                    <a:pt x="4" y="143"/>
                  </a:cubicBezTo>
                  <a:cubicBezTo>
                    <a:pt x="4" y="143"/>
                    <a:pt x="5" y="144"/>
                    <a:pt x="5" y="144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6" y="145"/>
                    <a:pt x="7" y="147"/>
                    <a:pt x="7" y="148"/>
                  </a:cubicBezTo>
                  <a:cubicBezTo>
                    <a:pt x="6" y="147"/>
                    <a:pt x="6" y="147"/>
                    <a:pt x="6" y="147"/>
                  </a:cubicBezTo>
                  <a:cubicBezTo>
                    <a:pt x="9" y="151"/>
                    <a:pt x="9" y="151"/>
                    <a:pt x="9" y="151"/>
                  </a:cubicBezTo>
                  <a:cubicBezTo>
                    <a:pt x="6" y="150"/>
                    <a:pt x="5" y="147"/>
                    <a:pt x="6" y="149"/>
                  </a:cubicBezTo>
                  <a:cubicBezTo>
                    <a:pt x="2" y="147"/>
                    <a:pt x="2" y="147"/>
                    <a:pt x="2" y="147"/>
                  </a:cubicBezTo>
                  <a:cubicBezTo>
                    <a:pt x="3" y="149"/>
                    <a:pt x="0" y="147"/>
                    <a:pt x="1" y="149"/>
                  </a:cubicBezTo>
                  <a:cubicBezTo>
                    <a:pt x="4" y="150"/>
                    <a:pt x="4" y="149"/>
                    <a:pt x="5" y="151"/>
                  </a:cubicBezTo>
                  <a:cubicBezTo>
                    <a:pt x="0" y="149"/>
                    <a:pt x="6" y="153"/>
                    <a:pt x="7" y="155"/>
                  </a:cubicBezTo>
                  <a:cubicBezTo>
                    <a:pt x="7" y="154"/>
                    <a:pt x="7" y="154"/>
                    <a:pt x="5" y="152"/>
                  </a:cubicBezTo>
                  <a:cubicBezTo>
                    <a:pt x="6" y="152"/>
                    <a:pt x="8" y="153"/>
                    <a:pt x="8" y="153"/>
                  </a:cubicBezTo>
                  <a:cubicBezTo>
                    <a:pt x="6" y="151"/>
                    <a:pt x="6" y="151"/>
                    <a:pt x="6" y="151"/>
                  </a:cubicBezTo>
                  <a:cubicBezTo>
                    <a:pt x="9" y="153"/>
                    <a:pt x="9" y="153"/>
                    <a:pt x="9" y="153"/>
                  </a:cubicBezTo>
                  <a:cubicBezTo>
                    <a:pt x="7" y="151"/>
                    <a:pt x="7" y="151"/>
                    <a:pt x="7" y="151"/>
                  </a:cubicBezTo>
                  <a:cubicBezTo>
                    <a:pt x="10" y="153"/>
                    <a:pt x="8" y="150"/>
                    <a:pt x="11" y="152"/>
                  </a:cubicBezTo>
                  <a:cubicBezTo>
                    <a:pt x="10" y="151"/>
                    <a:pt x="13" y="152"/>
                    <a:pt x="10" y="149"/>
                  </a:cubicBezTo>
                  <a:cubicBezTo>
                    <a:pt x="12" y="150"/>
                    <a:pt x="12" y="151"/>
                    <a:pt x="13" y="151"/>
                  </a:cubicBezTo>
                  <a:cubicBezTo>
                    <a:pt x="12" y="147"/>
                    <a:pt x="14" y="144"/>
                    <a:pt x="17" y="142"/>
                  </a:cubicBezTo>
                  <a:cubicBezTo>
                    <a:pt x="18" y="144"/>
                    <a:pt x="18" y="144"/>
                    <a:pt x="18" y="144"/>
                  </a:cubicBezTo>
                  <a:cubicBezTo>
                    <a:pt x="17" y="142"/>
                    <a:pt x="16" y="141"/>
                    <a:pt x="15" y="140"/>
                  </a:cubicBezTo>
                  <a:cubicBezTo>
                    <a:pt x="17" y="142"/>
                    <a:pt x="22" y="142"/>
                    <a:pt x="17" y="138"/>
                  </a:cubicBezTo>
                  <a:cubicBezTo>
                    <a:pt x="18" y="138"/>
                    <a:pt x="18" y="139"/>
                    <a:pt x="19" y="139"/>
                  </a:cubicBezTo>
                  <a:cubicBezTo>
                    <a:pt x="19" y="138"/>
                    <a:pt x="23" y="138"/>
                    <a:pt x="23" y="137"/>
                  </a:cubicBezTo>
                  <a:cubicBezTo>
                    <a:pt x="19" y="133"/>
                    <a:pt x="28" y="137"/>
                    <a:pt x="21" y="132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20" y="132"/>
                    <a:pt x="18" y="129"/>
                    <a:pt x="16" y="128"/>
                  </a:cubicBezTo>
                  <a:cubicBezTo>
                    <a:pt x="21" y="131"/>
                    <a:pt x="20" y="130"/>
                    <a:pt x="24" y="132"/>
                  </a:cubicBezTo>
                  <a:cubicBezTo>
                    <a:pt x="22" y="132"/>
                    <a:pt x="22" y="132"/>
                    <a:pt x="22" y="132"/>
                  </a:cubicBezTo>
                  <a:cubicBezTo>
                    <a:pt x="26" y="134"/>
                    <a:pt x="26" y="134"/>
                    <a:pt x="26" y="134"/>
                  </a:cubicBezTo>
                  <a:cubicBezTo>
                    <a:pt x="17" y="127"/>
                    <a:pt x="33" y="134"/>
                    <a:pt x="26" y="128"/>
                  </a:cubicBezTo>
                  <a:cubicBezTo>
                    <a:pt x="27" y="129"/>
                    <a:pt x="27" y="129"/>
                    <a:pt x="27" y="129"/>
                  </a:cubicBezTo>
                  <a:cubicBezTo>
                    <a:pt x="30" y="130"/>
                    <a:pt x="25" y="127"/>
                    <a:pt x="24" y="125"/>
                  </a:cubicBezTo>
                  <a:cubicBezTo>
                    <a:pt x="26" y="126"/>
                    <a:pt x="27" y="127"/>
                    <a:pt x="29" y="129"/>
                  </a:cubicBezTo>
                  <a:cubicBezTo>
                    <a:pt x="31" y="128"/>
                    <a:pt x="27" y="123"/>
                    <a:pt x="31" y="124"/>
                  </a:cubicBezTo>
                  <a:cubicBezTo>
                    <a:pt x="28" y="122"/>
                    <a:pt x="27" y="122"/>
                    <a:pt x="26" y="120"/>
                  </a:cubicBezTo>
                  <a:cubicBezTo>
                    <a:pt x="27" y="120"/>
                    <a:pt x="29" y="121"/>
                    <a:pt x="30" y="122"/>
                  </a:cubicBezTo>
                  <a:cubicBezTo>
                    <a:pt x="35" y="124"/>
                    <a:pt x="29" y="117"/>
                    <a:pt x="34" y="118"/>
                  </a:cubicBezTo>
                  <a:cubicBezTo>
                    <a:pt x="32" y="115"/>
                    <a:pt x="31" y="115"/>
                    <a:pt x="30" y="112"/>
                  </a:cubicBezTo>
                  <a:cubicBezTo>
                    <a:pt x="31" y="114"/>
                    <a:pt x="36" y="116"/>
                    <a:pt x="36" y="117"/>
                  </a:cubicBezTo>
                  <a:cubicBezTo>
                    <a:pt x="36" y="117"/>
                    <a:pt x="36" y="117"/>
                    <a:pt x="36" y="117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7"/>
                    <a:pt x="41" y="115"/>
                    <a:pt x="36" y="111"/>
                  </a:cubicBezTo>
                  <a:cubicBezTo>
                    <a:pt x="40" y="114"/>
                    <a:pt x="37" y="111"/>
                    <a:pt x="39" y="112"/>
                  </a:cubicBezTo>
                  <a:cubicBezTo>
                    <a:pt x="39" y="112"/>
                    <a:pt x="38" y="112"/>
                    <a:pt x="38" y="112"/>
                  </a:cubicBezTo>
                  <a:cubicBezTo>
                    <a:pt x="35" y="109"/>
                    <a:pt x="39" y="111"/>
                    <a:pt x="38" y="110"/>
                  </a:cubicBezTo>
                  <a:cubicBezTo>
                    <a:pt x="39" y="111"/>
                    <a:pt x="39" y="111"/>
                    <a:pt x="39" y="111"/>
                  </a:cubicBezTo>
                  <a:cubicBezTo>
                    <a:pt x="37" y="108"/>
                    <a:pt x="37" y="108"/>
                    <a:pt x="37" y="108"/>
                  </a:cubicBezTo>
                  <a:cubicBezTo>
                    <a:pt x="38" y="108"/>
                    <a:pt x="39" y="109"/>
                    <a:pt x="40" y="109"/>
                  </a:cubicBezTo>
                  <a:cubicBezTo>
                    <a:pt x="37" y="108"/>
                    <a:pt x="37" y="108"/>
                    <a:pt x="37" y="108"/>
                  </a:cubicBezTo>
                  <a:cubicBezTo>
                    <a:pt x="37" y="107"/>
                    <a:pt x="41" y="110"/>
                    <a:pt x="41" y="108"/>
                  </a:cubicBezTo>
                  <a:cubicBezTo>
                    <a:pt x="38" y="107"/>
                    <a:pt x="38" y="107"/>
                    <a:pt x="38" y="107"/>
                  </a:cubicBezTo>
                  <a:cubicBezTo>
                    <a:pt x="40" y="108"/>
                    <a:pt x="37" y="105"/>
                    <a:pt x="41" y="107"/>
                  </a:cubicBezTo>
                  <a:cubicBezTo>
                    <a:pt x="41" y="107"/>
                    <a:pt x="41" y="107"/>
                    <a:pt x="41" y="108"/>
                  </a:cubicBezTo>
                  <a:cubicBezTo>
                    <a:pt x="46" y="110"/>
                    <a:pt x="41" y="105"/>
                    <a:pt x="43" y="105"/>
                  </a:cubicBezTo>
                  <a:cubicBezTo>
                    <a:pt x="38" y="103"/>
                    <a:pt x="38" y="103"/>
                    <a:pt x="38" y="103"/>
                  </a:cubicBezTo>
                  <a:cubicBezTo>
                    <a:pt x="37" y="101"/>
                    <a:pt x="40" y="103"/>
                    <a:pt x="41" y="104"/>
                  </a:cubicBezTo>
                  <a:cubicBezTo>
                    <a:pt x="41" y="103"/>
                    <a:pt x="43" y="104"/>
                    <a:pt x="44" y="104"/>
                  </a:cubicBezTo>
                  <a:cubicBezTo>
                    <a:pt x="43" y="103"/>
                    <a:pt x="42" y="102"/>
                    <a:pt x="41" y="101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45" y="103"/>
                    <a:pt x="45" y="103"/>
                    <a:pt x="45" y="103"/>
                  </a:cubicBezTo>
                  <a:cubicBezTo>
                    <a:pt x="39" y="98"/>
                    <a:pt x="47" y="101"/>
                    <a:pt x="42" y="96"/>
                  </a:cubicBezTo>
                  <a:cubicBezTo>
                    <a:pt x="43" y="97"/>
                    <a:pt x="44" y="99"/>
                    <a:pt x="45" y="99"/>
                  </a:cubicBezTo>
                  <a:cubicBezTo>
                    <a:pt x="49" y="99"/>
                    <a:pt x="43" y="93"/>
                    <a:pt x="47" y="94"/>
                  </a:cubicBezTo>
                  <a:cubicBezTo>
                    <a:pt x="51" y="94"/>
                    <a:pt x="49" y="90"/>
                    <a:pt x="53" y="90"/>
                  </a:cubicBezTo>
                  <a:cubicBezTo>
                    <a:pt x="51" y="89"/>
                    <a:pt x="51" y="89"/>
                    <a:pt x="51" y="89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1" y="86"/>
                    <a:pt x="53" y="86"/>
                    <a:pt x="50" y="83"/>
                  </a:cubicBezTo>
                  <a:cubicBezTo>
                    <a:pt x="51" y="84"/>
                    <a:pt x="52" y="85"/>
                    <a:pt x="53" y="85"/>
                  </a:cubicBezTo>
                  <a:cubicBezTo>
                    <a:pt x="53" y="84"/>
                    <a:pt x="52" y="83"/>
                    <a:pt x="54" y="84"/>
                  </a:cubicBezTo>
                  <a:cubicBezTo>
                    <a:pt x="55" y="84"/>
                    <a:pt x="55" y="84"/>
                    <a:pt x="55" y="84"/>
                  </a:cubicBezTo>
                  <a:cubicBezTo>
                    <a:pt x="56" y="84"/>
                    <a:pt x="58" y="82"/>
                    <a:pt x="56" y="80"/>
                  </a:cubicBezTo>
                  <a:cubicBezTo>
                    <a:pt x="56" y="79"/>
                    <a:pt x="58" y="80"/>
                    <a:pt x="59" y="81"/>
                  </a:cubicBezTo>
                  <a:cubicBezTo>
                    <a:pt x="60" y="80"/>
                    <a:pt x="59" y="79"/>
                    <a:pt x="57" y="77"/>
                  </a:cubicBezTo>
                  <a:cubicBezTo>
                    <a:pt x="58" y="77"/>
                    <a:pt x="59" y="78"/>
                    <a:pt x="60" y="78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58" y="76"/>
                    <a:pt x="60" y="77"/>
                    <a:pt x="61" y="78"/>
                  </a:cubicBezTo>
                  <a:cubicBezTo>
                    <a:pt x="58" y="74"/>
                    <a:pt x="62" y="75"/>
                    <a:pt x="62" y="74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0" y="72"/>
                    <a:pt x="62" y="72"/>
                    <a:pt x="63" y="74"/>
                  </a:cubicBezTo>
                  <a:cubicBezTo>
                    <a:pt x="66" y="73"/>
                    <a:pt x="60" y="68"/>
                    <a:pt x="62" y="67"/>
                  </a:cubicBezTo>
                  <a:cubicBezTo>
                    <a:pt x="68" y="70"/>
                    <a:pt x="62" y="64"/>
                    <a:pt x="68" y="67"/>
                  </a:cubicBezTo>
                  <a:cubicBezTo>
                    <a:pt x="67" y="65"/>
                    <a:pt x="70" y="66"/>
                    <a:pt x="67" y="63"/>
                  </a:cubicBezTo>
                  <a:cubicBezTo>
                    <a:pt x="68" y="63"/>
                    <a:pt x="68" y="64"/>
                    <a:pt x="68" y="64"/>
                  </a:cubicBezTo>
                  <a:cubicBezTo>
                    <a:pt x="71" y="65"/>
                    <a:pt x="70" y="62"/>
                    <a:pt x="69" y="60"/>
                  </a:cubicBezTo>
                  <a:cubicBezTo>
                    <a:pt x="71" y="62"/>
                    <a:pt x="71" y="62"/>
                    <a:pt x="71" y="62"/>
                  </a:cubicBezTo>
                  <a:cubicBezTo>
                    <a:pt x="67" y="59"/>
                    <a:pt x="69" y="58"/>
                    <a:pt x="65" y="55"/>
                  </a:cubicBezTo>
                  <a:cubicBezTo>
                    <a:pt x="66" y="55"/>
                    <a:pt x="67" y="56"/>
                    <a:pt x="67" y="57"/>
                  </a:cubicBezTo>
                  <a:cubicBezTo>
                    <a:pt x="71" y="59"/>
                    <a:pt x="66" y="55"/>
                    <a:pt x="67" y="55"/>
                  </a:cubicBezTo>
                  <a:cubicBezTo>
                    <a:pt x="68" y="55"/>
                    <a:pt x="69" y="56"/>
                    <a:pt x="70" y="56"/>
                  </a:cubicBezTo>
                  <a:cubicBezTo>
                    <a:pt x="76" y="57"/>
                    <a:pt x="70" y="49"/>
                    <a:pt x="75" y="48"/>
                  </a:cubicBezTo>
                  <a:cubicBezTo>
                    <a:pt x="76" y="48"/>
                    <a:pt x="71" y="46"/>
                    <a:pt x="71" y="45"/>
                  </a:cubicBezTo>
                  <a:cubicBezTo>
                    <a:pt x="74" y="46"/>
                    <a:pt x="75" y="48"/>
                    <a:pt x="77" y="48"/>
                  </a:cubicBezTo>
                  <a:cubicBezTo>
                    <a:pt x="74" y="46"/>
                    <a:pt x="75" y="46"/>
                    <a:pt x="76" y="46"/>
                  </a:cubicBezTo>
                  <a:cubicBezTo>
                    <a:pt x="77" y="47"/>
                    <a:pt x="78" y="47"/>
                    <a:pt x="79" y="48"/>
                  </a:cubicBezTo>
                  <a:cubicBezTo>
                    <a:pt x="80" y="49"/>
                    <a:pt x="76" y="45"/>
                    <a:pt x="80" y="46"/>
                  </a:cubicBezTo>
                  <a:cubicBezTo>
                    <a:pt x="79" y="45"/>
                    <a:pt x="78" y="45"/>
                    <a:pt x="77" y="44"/>
                  </a:cubicBezTo>
                  <a:cubicBezTo>
                    <a:pt x="75" y="41"/>
                    <a:pt x="83" y="44"/>
                    <a:pt x="81" y="42"/>
                  </a:cubicBezTo>
                  <a:cubicBezTo>
                    <a:pt x="81" y="42"/>
                    <a:pt x="80" y="42"/>
                    <a:pt x="80" y="42"/>
                  </a:cubicBezTo>
                  <a:cubicBezTo>
                    <a:pt x="80" y="41"/>
                    <a:pt x="81" y="41"/>
                    <a:pt x="83" y="43"/>
                  </a:cubicBezTo>
                  <a:cubicBezTo>
                    <a:pt x="82" y="42"/>
                    <a:pt x="80" y="40"/>
                    <a:pt x="80" y="40"/>
                  </a:cubicBezTo>
                  <a:cubicBezTo>
                    <a:pt x="83" y="42"/>
                    <a:pt x="83" y="42"/>
                    <a:pt x="83" y="42"/>
                  </a:cubicBezTo>
                  <a:cubicBezTo>
                    <a:pt x="82" y="41"/>
                    <a:pt x="81" y="40"/>
                    <a:pt x="81" y="40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0"/>
                    <a:pt x="77" y="36"/>
                    <a:pt x="81" y="39"/>
                  </a:cubicBezTo>
                  <a:cubicBezTo>
                    <a:pt x="82" y="39"/>
                    <a:pt x="82" y="39"/>
                    <a:pt x="82" y="39"/>
                  </a:cubicBezTo>
                  <a:cubicBezTo>
                    <a:pt x="84" y="39"/>
                    <a:pt x="84" y="39"/>
                    <a:pt x="84" y="39"/>
                  </a:cubicBezTo>
                  <a:cubicBezTo>
                    <a:pt x="82" y="38"/>
                    <a:pt x="81" y="37"/>
                    <a:pt x="82" y="36"/>
                  </a:cubicBezTo>
                  <a:cubicBezTo>
                    <a:pt x="87" y="39"/>
                    <a:pt x="84" y="36"/>
                    <a:pt x="85" y="35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4" y="34"/>
                    <a:pt x="86" y="33"/>
                    <a:pt x="85" y="33"/>
                  </a:cubicBezTo>
                  <a:cubicBezTo>
                    <a:pt x="86" y="33"/>
                    <a:pt x="87" y="33"/>
                    <a:pt x="88" y="34"/>
                  </a:cubicBezTo>
                  <a:cubicBezTo>
                    <a:pt x="88" y="33"/>
                    <a:pt x="88" y="32"/>
                    <a:pt x="86" y="30"/>
                  </a:cubicBezTo>
                  <a:cubicBezTo>
                    <a:pt x="90" y="31"/>
                    <a:pt x="90" y="31"/>
                    <a:pt x="90" y="31"/>
                  </a:cubicBezTo>
                  <a:cubicBezTo>
                    <a:pt x="85" y="27"/>
                    <a:pt x="93" y="31"/>
                    <a:pt x="87" y="27"/>
                  </a:cubicBezTo>
                  <a:cubicBezTo>
                    <a:pt x="89" y="27"/>
                    <a:pt x="90" y="28"/>
                    <a:pt x="91" y="29"/>
                  </a:cubicBezTo>
                  <a:cubicBezTo>
                    <a:pt x="89" y="26"/>
                    <a:pt x="90" y="26"/>
                    <a:pt x="90" y="25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2" y="25"/>
                    <a:pt x="89" y="22"/>
                    <a:pt x="90" y="21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4" y="23"/>
                    <a:pt x="91" y="21"/>
                    <a:pt x="92" y="21"/>
                  </a:cubicBezTo>
                  <a:cubicBezTo>
                    <a:pt x="93" y="21"/>
                    <a:pt x="93" y="21"/>
                    <a:pt x="93" y="22"/>
                  </a:cubicBezTo>
                  <a:cubicBezTo>
                    <a:pt x="92" y="20"/>
                    <a:pt x="94" y="21"/>
                    <a:pt x="95" y="21"/>
                  </a:cubicBezTo>
                  <a:cubicBezTo>
                    <a:pt x="93" y="18"/>
                    <a:pt x="94" y="18"/>
                    <a:pt x="91" y="15"/>
                  </a:cubicBezTo>
                  <a:cubicBezTo>
                    <a:pt x="95" y="17"/>
                    <a:pt x="92" y="17"/>
                    <a:pt x="96" y="19"/>
                  </a:cubicBezTo>
                  <a:cubicBezTo>
                    <a:pt x="99" y="19"/>
                    <a:pt x="98" y="17"/>
                    <a:pt x="96" y="15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99" y="16"/>
                    <a:pt x="89" y="7"/>
                    <a:pt x="84" y="5"/>
                  </a:cubicBezTo>
                  <a:cubicBezTo>
                    <a:pt x="81" y="2"/>
                    <a:pt x="80" y="1"/>
                    <a:pt x="77" y="0"/>
                  </a:cubicBezTo>
                  <a:cubicBezTo>
                    <a:pt x="78" y="2"/>
                    <a:pt x="80" y="4"/>
                    <a:pt x="76" y="2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0" y="7"/>
                    <a:pt x="73" y="0"/>
                    <a:pt x="72" y="2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3" y="3"/>
                    <a:pt x="75" y="4"/>
                    <a:pt x="74" y="4"/>
                  </a:cubicBezTo>
                  <a:cubicBezTo>
                    <a:pt x="73" y="4"/>
                    <a:pt x="72" y="3"/>
                    <a:pt x="72" y="2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3" y="5"/>
                    <a:pt x="73" y="5"/>
                    <a:pt x="71" y="4"/>
                  </a:cubicBezTo>
                  <a:cubicBezTo>
                    <a:pt x="71" y="5"/>
                    <a:pt x="77" y="7"/>
                    <a:pt x="75" y="8"/>
                  </a:cubicBezTo>
                  <a:cubicBezTo>
                    <a:pt x="74" y="7"/>
                    <a:pt x="73" y="6"/>
                    <a:pt x="72" y="6"/>
                  </a:cubicBezTo>
                  <a:cubicBezTo>
                    <a:pt x="69" y="5"/>
                    <a:pt x="71" y="7"/>
                    <a:pt x="73" y="8"/>
                  </a:cubicBezTo>
                  <a:cubicBezTo>
                    <a:pt x="70" y="7"/>
                    <a:pt x="70" y="6"/>
                    <a:pt x="68" y="6"/>
                  </a:cubicBezTo>
                  <a:cubicBezTo>
                    <a:pt x="70" y="7"/>
                    <a:pt x="72" y="8"/>
                    <a:pt x="72" y="9"/>
                  </a:cubicBezTo>
                  <a:cubicBezTo>
                    <a:pt x="69" y="7"/>
                    <a:pt x="71" y="8"/>
                    <a:pt x="69" y="8"/>
                  </a:cubicBezTo>
                  <a:cubicBezTo>
                    <a:pt x="71" y="9"/>
                    <a:pt x="72" y="9"/>
                    <a:pt x="72" y="10"/>
                  </a:cubicBezTo>
                  <a:cubicBezTo>
                    <a:pt x="73" y="10"/>
                    <a:pt x="71" y="10"/>
                    <a:pt x="71" y="10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7" y="14"/>
                    <a:pt x="72" y="12"/>
                    <a:pt x="71" y="12"/>
                  </a:cubicBezTo>
                  <a:cubicBezTo>
                    <a:pt x="70" y="11"/>
                    <a:pt x="70" y="11"/>
                    <a:pt x="70" y="11"/>
                  </a:cubicBezTo>
                  <a:cubicBezTo>
                    <a:pt x="68" y="11"/>
                    <a:pt x="66" y="10"/>
                    <a:pt x="68" y="12"/>
                  </a:cubicBezTo>
                  <a:cubicBezTo>
                    <a:pt x="67" y="12"/>
                    <a:pt x="67" y="12"/>
                    <a:pt x="67" y="12"/>
                  </a:cubicBezTo>
                  <a:cubicBezTo>
                    <a:pt x="69" y="15"/>
                    <a:pt x="72" y="14"/>
                    <a:pt x="74" y="18"/>
                  </a:cubicBezTo>
                  <a:cubicBezTo>
                    <a:pt x="73" y="18"/>
                    <a:pt x="65" y="12"/>
                    <a:pt x="67" y="15"/>
                  </a:cubicBezTo>
                  <a:cubicBezTo>
                    <a:pt x="70" y="16"/>
                    <a:pt x="73" y="20"/>
                    <a:pt x="73" y="21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8" y="17"/>
                    <a:pt x="69" y="19"/>
                    <a:pt x="69" y="18"/>
                  </a:cubicBezTo>
                  <a:cubicBezTo>
                    <a:pt x="70" y="19"/>
                    <a:pt x="70" y="19"/>
                    <a:pt x="70" y="19"/>
                  </a:cubicBezTo>
                  <a:cubicBezTo>
                    <a:pt x="75" y="22"/>
                    <a:pt x="69" y="20"/>
                    <a:pt x="71" y="22"/>
                  </a:cubicBezTo>
                  <a:cubicBezTo>
                    <a:pt x="65" y="17"/>
                    <a:pt x="66" y="18"/>
                    <a:pt x="60" y="14"/>
                  </a:cubicBezTo>
                  <a:cubicBezTo>
                    <a:pt x="63" y="17"/>
                    <a:pt x="66" y="19"/>
                    <a:pt x="65" y="20"/>
                  </a:cubicBezTo>
                  <a:cubicBezTo>
                    <a:pt x="60" y="16"/>
                    <a:pt x="60" y="16"/>
                    <a:pt x="60" y="16"/>
                  </a:cubicBezTo>
                  <a:cubicBezTo>
                    <a:pt x="58" y="17"/>
                    <a:pt x="65" y="23"/>
                    <a:pt x="69" y="26"/>
                  </a:cubicBezTo>
                  <a:cubicBezTo>
                    <a:pt x="65" y="24"/>
                    <a:pt x="63" y="23"/>
                    <a:pt x="60" y="21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60" y="23"/>
                    <a:pt x="57" y="22"/>
                    <a:pt x="63" y="25"/>
                  </a:cubicBezTo>
                  <a:cubicBezTo>
                    <a:pt x="62" y="24"/>
                    <a:pt x="61" y="24"/>
                    <a:pt x="62" y="24"/>
                  </a:cubicBezTo>
                  <a:cubicBezTo>
                    <a:pt x="63" y="25"/>
                    <a:pt x="67" y="27"/>
                    <a:pt x="66" y="27"/>
                  </a:cubicBezTo>
                  <a:cubicBezTo>
                    <a:pt x="64" y="27"/>
                    <a:pt x="64" y="26"/>
                    <a:pt x="62" y="25"/>
                  </a:cubicBezTo>
                  <a:cubicBezTo>
                    <a:pt x="64" y="27"/>
                    <a:pt x="61" y="25"/>
                    <a:pt x="62" y="26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8" y="29"/>
                    <a:pt x="64" y="28"/>
                    <a:pt x="66" y="29"/>
                  </a:cubicBezTo>
                  <a:cubicBezTo>
                    <a:pt x="65" y="28"/>
                    <a:pt x="63" y="27"/>
                    <a:pt x="61" y="26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1" y="27"/>
                    <a:pt x="63" y="28"/>
                    <a:pt x="61" y="28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59" y="27"/>
                    <a:pt x="58" y="26"/>
                    <a:pt x="57" y="25"/>
                  </a:cubicBezTo>
                  <a:cubicBezTo>
                    <a:pt x="54" y="25"/>
                    <a:pt x="66" y="31"/>
                    <a:pt x="61" y="30"/>
                  </a:cubicBezTo>
                  <a:cubicBezTo>
                    <a:pt x="60" y="29"/>
                    <a:pt x="59" y="28"/>
                    <a:pt x="60" y="29"/>
                  </a:cubicBezTo>
                  <a:cubicBezTo>
                    <a:pt x="57" y="27"/>
                    <a:pt x="56" y="26"/>
                    <a:pt x="55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3" y="27"/>
                    <a:pt x="52" y="28"/>
                    <a:pt x="55" y="30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4" name="Textfeld 436"/>
          <p:cNvSpPr txBox="1"/>
          <p:nvPr/>
        </p:nvSpPr>
        <p:spPr>
          <a:xfrm rot="21409504">
            <a:off x="6681742" y="1287877"/>
            <a:ext cx="38795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Level of horizontal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5" name="Textfeld 437"/>
          <p:cNvSpPr txBox="1"/>
          <p:nvPr/>
        </p:nvSpPr>
        <p:spPr>
          <a:xfrm rot="20666882">
            <a:off x="7053678" y="2310241"/>
            <a:ext cx="24673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Level of vertical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equity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Textfeld 438"/>
          <p:cNvSpPr txBox="1"/>
          <p:nvPr/>
        </p:nvSpPr>
        <p:spPr>
          <a:xfrm>
            <a:off x="7278522" y="3996353"/>
            <a:ext cx="318273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Number (%) of administrative general rulings conceived collectively with civil society</a:t>
            </a:r>
            <a:r>
              <a:rPr lang="en-GB" b="1" i="1" dirty="0">
                <a:latin typeface="Arial" panose="020B0604020202020204" pitchFamily="34" charset="0"/>
                <a:cs typeface="Arial" panose="020B0604020202020204" pitchFamily="34" charset="0"/>
              </a:rPr>
              <a:t>&gt;</a:t>
            </a:r>
            <a:endParaRPr lang="en-US" baseline="-2500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feld 439"/>
          <p:cNvSpPr txBox="1"/>
          <p:nvPr/>
        </p:nvSpPr>
        <p:spPr>
          <a:xfrm>
            <a:off x="7064157" y="5040678"/>
            <a:ext cx="31327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Tax expenditure/ </a:t>
            </a:r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exemptions</a:t>
            </a:r>
            <a:endParaRPr lang="en-US" baseline="-25000" noProof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8" name="Gruppieren 119"/>
          <p:cNvGrpSpPr/>
          <p:nvPr/>
        </p:nvGrpSpPr>
        <p:grpSpPr>
          <a:xfrm rot="14063828" flipH="1" flipV="1">
            <a:off x="4316635" y="3858104"/>
            <a:ext cx="2612757" cy="1935187"/>
            <a:chOff x="2554288" y="849313"/>
            <a:chExt cx="3275012" cy="2425699"/>
          </a:xfrm>
          <a:solidFill>
            <a:srgbClr val="006838"/>
          </a:solidFill>
        </p:grpSpPr>
        <p:sp>
          <p:nvSpPr>
            <p:cNvPr id="29" name="Freeform 271"/>
            <p:cNvSpPr>
              <a:spLocks noEditPoints="1"/>
            </p:cNvSpPr>
            <p:nvPr/>
          </p:nvSpPr>
          <p:spPr bwMode="auto">
            <a:xfrm>
              <a:off x="2554288" y="996950"/>
              <a:ext cx="3275012" cy="2278062"/>
            </a:xfrm>
            <a:custGeom>
              <a:avLst/>
              <a:gdLst/>
              <a:ahLst/>
              <a:cxnLst>
                <a:cxn ang="0">
                  <a:pos x="986" y="106"/>
                </a:cxn>
                <a:cxn ang="0">
                  <a:pos x="1100" y="65"/>
                </a:cxn>
                <a:cxn ang="0">
                  <a:pos x="1133" y="53"/>
                </a:cxn>
                <a:cxn ang="0">
                  <a:pos x="1194" y="13"/>
                </a:cxn>
                <a:cxn ang="0">
                  <a:pos x="1166" y="8"/>
                </a:cxn>
                <a:cxn ang="0">
                  <a:pos x="1107" y="30"/>
                </a:cxn>
                <a:cxn ang="0">
                  <a:pos x="1041" y="58"/>
                </a:cxn>
                <a:cxn ang="0">
                  <a:pos x="974" y="84"/>
                </a:cxn>
                <a:cxn ang="0">
                  <a:pos x="866" y="131"/>
                </a:cxn>
                <a:cxn ang="0">
                  <a:pos x="817" y="148"/>
                </a:cxn>
                <a:cxn ang="0">
                  <a:pos x="726" y="195"/>
                </a:cxn>
                <a:cxn ang="0">
                  <a:pos x="626" y="237"/>
                </a:cxn>
                <a:cxn ang="0">
                  <a:pos x="564" y="283"/>
                </a:cxn>
                <a:cxn ang="0">
                  <a:pos x="542" y="297"/>
                </a:cxn>
                <a:cxn ang="0">
                  <a:pos x="460" y="336"/>
                </a:cxn>
                <a:cxn ang="0">
                  <a:pos x="439" y="364"/>
                </a:cxn>
                <a:cxn ang="0">
                  <a:pos x="380" y="399"/>
                </a:cxn>
                <a:cxn ang="0">
                  <a:pos x="316" y="446"/>
                </a:cxn>
                <a:cxn ang="0">
                  <a:pos x="284" y="473"/>
                </a:cxn>
                <a:cxn ang="0">
                  <a:pos x="207" y="548"/>
                </a:cxn>
                <a:cxn ang="0">
                  <a:pos x="220" y="551"/>
                </a:cxn>
                <a:cxn ang="0">
                  <a:pos x="143" y="628"/>
                </a:cxn>
                <a:cxn ang="0">
                  <a:pos x="44" y="766"/>
                </a:cxn>
                <a:cxn ang="0">
                  <a:pos x="32" y="789"/>
                </a:cxn>
                <a:cxn ang="0">
                  <a:pos x="12" y="822"/>
                </a:cxn>
                <a:cxn ang="0">
                  <a:pos x="104" y="700"/>
                </a:cxn>
                <a:cxn ang="0">
                  <a:pos x="207" y="583"/>
                </a:cxn>
                <a:cxn ang="0">
                  <a:pos x="255" y="533"/>
                </a:cxn>
                <a:cxn ang="0">
                  <a:pos x="348" y="453"/>
                </a:cxn>
                <a:cxn ang="0">
                  <a:pos x="454" y="374"/>
                </a:cxn>
                <a:cxn ang="0">
                  <a:pos x="537" y="326"/>
                </a:cxn>
                <a:cxn ang="0">
                  <a:pos x="597" y="290"/>
                </a:cxn>
                <a:cxn ang="0">
                  <a:pos x="669" y="248"/>
                </a:cxn>
                <a:cxn ang="0">
                  <a:pos x="782" y="196"/>
                </a:cxn>
                <a:cxn ang="0">
                  <a:pos x="919" y="134"/>
                </a:cxn>
                <a:cxn ang="0">
                  <a:pos x="154" y="636"/>
                </a:cxn>
                <a:cxn ang="0">
                  <a:pos x="671" y="222"/>
                </a:cxn>
                <a:cxn ang="0">
                  <a:pos x="769" y="193"/>
                </a:cxn>
                <a:cxn ang="0">
                  <a:pos x="629" y="265"/>
                </a:cxn>
                <a:cxn ang="0">
                  <a:pos x="411" y="402"/>
                </a:cxn>
                <a:cxn ang="0">
                  <a:pos x="687" y="229"/>
                </a:cxn>
                <a:cxn ang="0">
                  <a:pos x="355" y="434"/>
                </a:cxn>
                <a:cxn ang="0">
                  <a:pos x="363" y="439"/>
                </a:cxn>
                <a:cxn ang="0">
                  <a:pos x="355" y="444"/>
                </a:cxn>
                <a:cxn ang="0">
                  <a:pos x="82" y="721"/>
                </a:cxn>
                <a:cxn ang="0">
                  <a:pos x="204" y="569"/>
                </a:cxn>
                <a:cxn ang="0">
                  <a:pos x="203" y="569"/>
                </a:cxn>
                <a:cxn ang="0">
                  <a:pos x="295" y="478"/>
                </a:cxn>
                <a:cxn ang="0">
                  <a:pos x="317" y="459"/>
                </a:cxn>
                <a:cxn ang="0">
                  <a:pos x="457" y="345"/>
                </a:cxn>
                <a:cxn ang="0">
                  <a:pos x="577" y="279"/>
                </a:cxn>
                <a:cxn ang="0">
                  <a:pos x="951" y="97"/>
                </a:cxn>
                <a:cxn ang="0">
                  <a:pos x="1043" y="60"/>
                </a:cxn>
                <a:cxn ang="0">
                  <a:pos x="1113" y="38"/>
                </a:cxn>
                <a:cxn ang="0">
                  <a:pos x="1113" y="38"/>
                </a:cxn>
                <a:cxn ang="0">
                  <a:pos x="1076" y="48"/>
                </a:cxn>
                <a:cxn ang="0">
                  <a:pos x="1126" y="42"/>
                </a:cxn>
                <a:cxn ang="0">
                  <a:pos x="882" y="131"/>
                </a:cxn>
                <a:cxn ang="0">
                  <a:pos x="581" y="281"/>
                </a:cxn>
                <a:cxn ang="0">
                  <a:pos x="835" y="159"/>
                </a:cxn>
                <a:cxn ang="0">
                  <a:pos x="839" y="158"/>
                </a:cxn>
                <a:cxn ang="0">
                  <a:pos x="781" y="181"/>
                </a:cxn>
                <a:cxn ang="0">
                  <a:pos x="1013" y="93"/>
                </a:cxn>
              </a:cxnLst>
              <a:rect l="0" t="0" r="r" b="b"/>
              <a:pathLst>
                <a:path w="1207" h="840">
                  <a:moveTo>
                    <a:pt x="919" y="134"/>
                  </a:moveTo>
                  <a:cubicBezTo>
                    <a:pt x="928" y="128"/>
                    <a:pt x="939" y="128"/>
                    <a:pt x="947" y="125"/>
                  </a:cubicBezTo>
                  <a:cubicBezTo>
                    <a:pt x="944" y="124"/>
                    <a:pt x="944" y="124"/>
                    <a:pt x="944" y="124"/>
                  </a:cubicBezTo>
                  <a:cubicBezTo>
                    <a:pt x="953" y="122"/>
                    <a:pt x="953" y="122"/>
                    <a:pt x="953" y="122"/>
                  </a:cubicBezTo>
                  <a:cubicBezTo>
                    <a:pt x="952" y="120"/>
                    <a:pt x="952" y="120"/>
                    <a:pt x="952" y="120"/>
                  </a:cubicBezTo>
                  <a:cubicBezTo>
                    <a:pt x="966" y="116"/>
                    <a:pt x="982" y="108"/>
                    <a:pt x="989" y="109"/>
                  </a:cubicBezTo>
                  <a:cubicBezTo>
                    <a:pt x="986" y="106"/>
                    <a:pt x="986" y="106"/>
                    <a:pt x="986" y="106"/>
                  </a:cubicBezTo>
                  <a:cubicBezTo>
                    <a:pt x="1001" y="104"/>
                    <a:pt x="1001" y="104"/>
                    <a:pt x="1001" y="104"/>
                  </a:cubicBezTo>
                  <a:cubicBezTo>
                    <a:pt x="992" y="104"/>
                    <a:pt x="992" y="104"/>
                    <a:pt x="992" y="104"/>
                  </a:cubicBezTo>
                  <a:cubicBezTo>
                    <a:pt x="1008" y="98"/>
                    <a:pt x="1034" y="91"/>
                    <a:pt x="1038" y="90"/>
                  </a:cubicBezTo>
                  <a:cubicBezTo>
                    <a:pt x="1036" y="90"/>
                    <a:pt x="1036" y="90"/>
                    <a:pt x="1036" y="90"/>
                  </a:cubicBezTo>
                  <a:cubicBezTo>
                    <a:pt x="1038" y="88"/>
                    <a:pt x="1041" y="88"/>
                    <a:pt x="1044" y="87"/>
                  </a:cubicBezTo>
                  <a:cubicBezTo>
                    <a:pt x="1041" y="86"/>
                    <a:pt x="1041" y="86"/>
                    <a:pt x="1041" y="86"/>
                  </a:cubicBezTo>
                  <a:cubicBezTo>
                    <a:pt x="1066" y="78"/>
                    <a:pt x="1071" y="72"/>
                    <a:pt x="1100" y="65"/>
                  </a:cubicBezTo>
                  <a:cubicBezTo>
                    <a:pt x="1108" y="62"/>
                    <a:pt x="1096" y="66"/>
                    <a:pt x="1095" y="65"/>
                  </a:cubicBezTo>
                  <a:cubicBezTo>
                    <a:pt x="1099" y="62"/>
                    <a:pt x="1109" y="60"/>
                    <a:pt x="1112" y="60"/>
                  </a:cubicBezTo>
                  <a:cubicBezTo>
                    <a:pt x="1108" y="58"/>
                    <a:pt x="1097" y="63"/>
                    <a:pt x="1105" y="57"/>
                  </a:cubicBezTo>
                  <a:cubicBezTo>
                    <a:pt x="1112" y="57"/>
                    <a:pt x="1100" y="56"/>
                    <a:pt x="1111" y="53"/>
                  </a:cubicBezTo>
                  <a:cubicBezTo>
                    <a:pt x="1117" y="56"/>
                    <a:pt x="1117" y="56"/>
                    <a:pt x="1117" y="56"/>
                  </a:cubicBezTo>
                  <a:cubicBezTo>
                    <a:pt x="1123" y="53"/>
                    <a:pt x="1117" y="52"/>
                    <a:pt x="1127" y="49"/>
                  </a:cubicBezTo>
                  <a:cubicBezTo>
                    <a:pt x="1139" y="48"/>
                    <a:pt x="1115" y="58"/>
                    <a:pt x="1133" y="53"/>
                  </a:cubicBezTo>
                  <a:cubicBezTo>
                    <a:pt x="1142" y="50"/>
                    <a:pt x="1150" y="38"/>
                    <a:pt x="1168" y="36"/>
                  </a:cubicBezTo>
                  <a:cubicBezTo>
                    <a:pt x="1183" y="29"/>
                    <a:pt x="1159" y="32"/>
                    <a:pt x="1180" y="27"/>
                  </a:cubicBezTo>
                  <a:cubicBezTo>
                    <a:pt x="1166" y="28"/>
                    <a:pt x="1166" y="28"/>
                    <a:pt x="1166" y="28"/>
                  </a:cubicBezTo>
                  <a:cubicBezTo>
                    <a:pt x="1169" y="26"/>
                    <a:pt x="1166" y="25"/>
                    <a:pt x="1176" y="23"/>
                  </a:cubicBezTo>
                  <a:cubicBezTo>
                    <a:pt x="1179" y="24"/>
                    <a:pt x="1185" y="24"/>
                    <a:pt x="1190" y="23"/>
                  </a:cubicBezTo>
                  <a:cubicBezTo>
                    <a:pt x="1170" y="25"/>
                    <a:pt x="1207" y="14"/>
                    <a:pt x="1187" y="15"/>
                  </a:cubicBezTo>
                  <a:cubicBezTo>
                    <a:pt x="1194" y="13"/>
                    <a:pt x="1194" y="13"/>
                    <a:pt x="1194" y="13"/>
                  </a:cubicBezTo>
                  <a:cubicBezTo>
                    <a:pt x="1193" y="13"/>
                    <a:pt x="1193" y="13"/>
                    <a:pt x="1193" y="13"/>
                  </a:cubicBezTo>
                  <a:cubicBezTo>
                    <a:pt x="1203" y="10"/>
                    <a:pt x="1203" y="10"/>
                    <a:pt x="1203" y="10"/>
                  </a:cubicBezTo>
                  <a:cubicBezTo>
                    <a:pt x="1197" y="10"/>
                    <a:pt x="1183" y="14"/>
                    <a:pt x="1189" y="9"/>
                  </a:cubicBezTo>
                  <a:cubicBezTo>
                    <a:pt x="1202" y="5"/>
                    <a:pt x="1202" y="5"/>
                    <a:pt x="1202" y="5"/>
                  </a:cubicBezTo>
                  <a:cubicBezTo>
                    <a:pt x="1198" y="4"/>
                    <a:pt x="1203" y="2"/>
                    <a:pt x="1202" y="0"/>
                  </a:cubicBezTo>
                  <a:cubicBezTo>
                    <a:pt x="1187" y="2"/>
                    <a:pt x="1174" y="4"/>
                    <a:pt x="1160" y="6"/>
                  </a:cubicBezTo>
                  <a:cubicBezTo>
                    <a:pt x="1162" y="7"/>
                    <a:pt x="1168" y="6"/>
                    <a:pt x="1166" y="8"/>
                  </a:cubicBezTo>
                  <a:cubicBezTo>
                    <a:pt x="1156" y="12"/>
                    <a:pt x="1157" y="8"/>
                    <a:pt x="1147" y="13"/>
                  </a:cubicBezTo>
                  <a:cubicBezTo>
                    <a:pt x="1152" y="14"/>
                    <a:pt x="1152" y="14"/>
                    <a:pt x="1152" y="14"/>
                  </a:cubicBezTo>
                  <a:cubicBezTo>
                    <a:pt x="1151" y="13"/>
                    <a:pt x="1150" y="13"/>
                    <a:pt x="1152" y="12"/>
                  </a:cubicBezTo>
                  <a:cubicBezTo>
                    <a:pt x="1155" y="10"/>
                    <a:pt x="1157" y="11"/>
                    <a:pt x="1157" y="12"/>
                  </a:cubicBezTo>
                  <a:cubicBezTo>
                    <a:pt x="1155" y="15"/>
                    <a:pt x="1144" y="17"/>
                    <a:pt x="1141" y="16"/>
                  </a:cubicBezTo>
                  <a:cubicBezTo>
                    <a:pt x="1128" y="20"/>
                    <a:pt x="1139" y="21"/>
                    <a:pt x="1137" y="22"/>
                  </a:cubicBezTo>
                  <a:cubicBezTo>
                    <a:pt x="1129" y="21"/>
                    <a:pt x="1115" y="29"/>
                    <a:pt x="1107" y="30"/>
                  </a:cubicBezTo>
                  <a:cubicBezTo>
                    <a:pt x="1113" y="30"/>
                    <a:pt x="1113" y="30"/>
                    <a:pt x="1113" y="30"/>
                  </a:cubicBezTo>
                  <a:cubicBezTo>
                    <a:pt x="1104" y="36"/>
                    <a:pt x="1094" y="37"/>
                    <a:pt x="1088" y="37"/>
                  </a:cubicBezTo>
                  <a:cubicBezTo>
                    <a:pt x="1091" y="39"/>
                    <a:pt x="1091" y="39"/>
                    <a:pt x="1091" y="39"/>
                  </a:cubicBezTo>
                  <a:cubicBezTo>
                    <a:pt x="1078" y="43"/>
                    <a:pt x="1073" y="51"/>
                    <a:pt x="1061" y="48"/>
                  </a:cubicBezTo>
                  <a:cubicBezTo>
                    <a:pt x="1062" y="49"/>
                    <a:pt x="1062" y="49"/>
                    <a:pt x="1062" y="49"/>
                  </a:cubicBezTo>
                  <a:cubicBezTo>
                    <a:pt x="1057" y="51"/>
                    <a:pt x="1049" y="55"/>
                    <a:pt x="1043" y="55"/>
                  </a:cubicBezTo>
                  <a:cubicBezTo>
                    <a:pt x="1043" y="56"/>
                    <a:pt x="1043" y="57"/>
                    <a:pt x="1041" y="58"/>
                  </a:cubicBezTo>
                  <a:cubicBezTo>
                    <a:pt x="1037" y="56"/>
                    <a:pt x="1032" y="60"/>
                    <a:pt x="1024" y="64"/>
                  </a:cubicBezTo>
                  <a:cubicBezTo>
                    <a:pt x="1030" y="63"/>
                    <a:pt x="1029" y="67"/>
                    <a:pt x="1035" y="65"/>
                  </a:cubicBezTo>
                  <a:cubicBezTo>
                    <a:pt x="1024" y="73"/>
                    <a:pt x="1022" y="66"/>
                    <a:pt x="1012" y="69"/>
                  </a:cubicBezTo>
                  <a:cubicBezTo>
                    <a:pt x="1006" y="73"/>
                    <a:pt x="1018" y="69"/>
                    <a:pt x="1020" y="70"/>
                  </a:cubicBezTo>
                  <a:cubicBezTo>
                    <a:pt x="1003" y="74"/>
                    <a:pt x="990" y="89"/>
                    <a:pt x="977" y="86"/>
                  </a:cubicBezTo>
                  <a:cubicBezTo>
                    <a:pt x="983" y="82"/>
                    <a:pt x="983" y="82"/>
                    <a:pt x="983" y="82"/>
                  </a:cubicBezTo>
                  <a:cubicBezTo>
                    <a:pt x="976" y="83"/>
                    <a:pt x="973" y="84"/>
                    <a:pt x="974" y="84"/>
                  </a:cubicBezTo>
                  <a:cubicBezTo>
                    <a:pt x="976" y="83"/>
                    <a:pt x="977" y="84"/>
                    <a:pt x="978" y="84"/>
                  </a:cubicBezTo>
                  <a:cubicBezTo>
                    <a:pt x="960" y="95"/>
                    <a:pt x="946" y="90"/>
                    <a:pt x="927" y="99"/>
                  </a:cubicBezTo>
                  <a:cubicBezTo>
                    <a:pt x="929" y="100"/>
                    <a:pt x="932" y="99"/>
                    <a:pt x="933" y="100"/>
                  </a:cubicBezTo>
                  <a:cubicBezTo>
                    <a:pt x="924" y="105"/>
                    <a:pt x="921" y="97"/>
                    <a:pt x="908" y="105"/>
                  </a:cubicBezTo>
                  <a:cubicBezTo>
                    <a:pt x="911" y="106"/>
                    <a:pt x="911" y="106"/>
                    <a:pt x="911" y="106"/>
                  </a:cubicBezTo>
                  <a:cubicBezTo>
                    <a:pt x="907" y="108"/>
                    <a:pt x="903" y="108"/>
                    <a:pt x="903" y="107"/>
                  </a:cubicBezTo>
                  <a:cubicBezTo>
                    <a:pt x="905" y="113"/>
                    <a:pt x="873" y="119"/>
                    <a:pt x="866" y="131"/>
                  </a:cubicBezTo>
                  <a:cubicBezTo>
                    <a:pt x="858" y="130"/>
                    <a:pt x="837" y="137"/>
                    <a:pt x="832" y="141"/>
                  </a:cubicBezTo>
                  <a:cubicBezTo>
                    <a:pt x="824" y="148"/>
                    <a:pt x="841" y="141"/>
                    <a:pt x="839" y="146"/>
                  </a:cubicBezTo>
                  <a:cubicBezTo>
                    <a:pt x="832" y="149"/>
                    <a:pt x="827" y="147"/>
                    <a:pt x="818" y="153"/>
                  </a:cubicBezTo>
                  <a:cubicBezTo>
                    <a:pt x="816" y="150"/>
                    <a:pt x="835" y="138"/>
                    <a:pt x="815" y="144"/>
                  </a:cubicBezTo>
                  <a:cubicBezTo>
                    <a:pt x="813" y="147"/>
                    <a:pt x="813" y="147"/>
                    <a:pt x="813" y="147"/>
                  </a:cubicBezTo>
                  <a:cubicBezTo>
                    <a:pt x="815" y="146"/>
                    <a:pt x="818" y="144"/>
                    <a:pt x="820" y="143"/>
                  </a:cubicBezTo>
                  <a:cubicBezTo>
                    <a:pt x="827" y="143"/>
                    <a:pt x="818" y="147"/>
                    <a:pt x="817" y="148"/>
                  </a:cubicBezTo>
                  <a:cubicBezTo>
                    <a:pt x="796" y="157"/>
                    <a:pt x="796" y="157"/>
                    <a:pt x="796" y="157"/>
                  </a:cubicBezTo>
                  <a:cubicBezTo>
                    <a:pt x="793" y="154"/>
                    <a:pt x="806" y="149"/>
                    <a:pt x="807" y="148"/>
                  </a:cubicBezTo>
                  <a:cubicBezTo>
                    <a:pt x="791" y="156"/>
                    <a:pt x="774" y="169"/>
                    <a:pt x="758" y="174"/>
                  </a:cubicBezTo>
                  <a:cubicBezTo>
                    <a:pt x="760" y="175"/>
                    <a:pt x="760" y="175"/>
                    <a:pt x="760" y="175"/>
                  </a:cubicBezTo>
                  <a:cubicBezTo>
                    <a:pt x="740" y="181"/>
                    <a:pt x="752" y="186"/>
                    <a:pt x="734" y="188"/>
                  </a:cubicBezTo>
                  <a:cubicBezTo>
                    <a:pt x="727" y="193"/>
                    <a:pt x="739" y="190"/>
                    <a:pt x="727" y="196"/>
                  </a:cubicBezTo>
                  <a:cubicBezTo>
                    <a:pt x="724" y="198"/>
                    <a:pt x="725" y="196"/>
                    <a:pt x="726" y="195"/>
                  </a:cubicBezTo>
                  <a:cubicBezTo>
                    <a:pt x="710" y="201"/>
                    <a:pt x="721" y="201"/>
                    <a:pt x="706" y="205"/>
                  </a:cubicBezTo>
                  <a:cubicBezTo>
                    <a:pt x="710" y="207"/>
                    <a:pt x="710" y="207"/>
                    <a:pt x="710" y="207"/>
                  </a:cubicBezTo>
                  <a:cubicBezTo>
                    <a:pt x="693" y="213"/>
                    <a:pt x="674" y="215"/>
                    <a:pt x="661" y="224"/>
                  </a:cubicBezTo>
                  <a:cubicBezTo>
                    <a:pt x="663" y="226"/>
                    <a:pt x="671" y="222"/>
                    <a:pt x="676" y="222"/>
                  </a:cubicBezTo>
                  <a:cubicBezTo>
                    <a:pt x="654" y="227"/>
                    <a:pt x="631" y="245"/>
                    <a:pt x="613" y="252"/>
                  </a:cubicBezTo>
                  <a:cubicBezTo>
                    <a:pt x="616" y="247"/>
                    <a:pt x="602" y="251"/>
                    <a:pt x="612" y="243"/>
                  </a:cubicBezTo>
                  <a:cubicBezTo>
                    <a:pt x="616" y="245"/>
                    <a:pt x="620" y="240"/>
                    <a:pt x="626" y="237"/>
                  </a:cubicBezTo>
                  <a:cubicBezTo>
                    <a:pt x="613" y="235"/>
                    <a:pt x="589" y="263"/>
                    <a:pt x="582" y="258"/>
                  </a:cubicBezTo>
                  <a:cubicBezTo>
                    <a:pt x="581" y="262"/>
                    <a:pt x="581" y="262"/>
                    <a:pt x="581" y="262"/>
                  </a:cubicBezTo>
                  <a:cubicBezTo>
                    <a:pt x="579" y="263"/>
                    <a:pt x="571" y="265"/>
                    <a:pt x="575" y="262"/>
                  </a:cubicBezTo>
                  <a:cubicBezTo>
                    <a:pt x="557" y="274"/>
                    <a:pt x="557" y="274"/>
                    <a:pt x="557" y="274"/>
                  </a:cubicBezTo>
                  <a:cubicBezTo>
                    <a:pt x="565" y="272"/>
                    <a:pt x="581" y="269"/>
                    <a:pt x="584" y="264"/>
                  </a:cubicBezTo>
                  <a:cubicBezTo>
                    <a:pt x="591" y="263"/>
                    <a:pt x="578" y="270"/>
                    <a:pt x="584" y="270"/>
                  </a:cubicBezTo>
                  <a:cubicBezTo>
                    <a:pt x="569" y="273"/>
                    <a:pt x="577" y="276"/>
                    <a:pt x="564" y="283"/>
                  </a:cubicBezTo>
                  <a:cubicBezTo>
                    <a:pt x="568" y="276"/>
                    <a:pt x="549" y="286"/>
                    <a:pt x="548" y="283"/>
                  </a:cubicBezTo>
                  <a:cubicBezTo>
                    <a:pt x="544" y="287"/>
                    <a:pt x="534" y="291"/>
                    <a:pt x="530" y="292"/>
                  </a:cubicBezTo>
                  <a:cubicBezTo>
                    <a:pt x="522" y="296"/>
                    <a:pt x="507" y="309"/>
                    <a:pt x="495" y="315"/>
                  </a:cubicBezTo>
                  <a:cubicBezTo>
                    <a:pt x="500" y="314"/>
                    <a:pt x="508" y="311"/>
                    <a:pt x="509" y="313"/>
                  </a:cubicBezTo>
                  <a:cubicBezTo>
                    <a:pt x="502" y="316"/>
                    <a:pt x="496" y="320"/>
                    <a:pt x="497" y="323"/>
                  </a:cubicBezTo>
                  <a:cubicBezTo>
                    <a:pt x="520" y="315"/>
                    <a:pt x="499" y="313"/>
                    <a:pt x="520" y="304"/>
                  </a:cubicBezTo>
                  <a:cubicBezTo>
                    <a:pt x="526" y="304"/>
                    <a:pt x="532" y="302"/>
                    <a:pt x="542" y="297"/>
                  </a:cubicBezTo>
                  <a:cubicBezTo>
                    <a:pt x="538" y="302"/>
                    <a:pt x="541" y="301"/>
                    <a:pt x="540" y="304"/>
                  </a:cubicBezTo>
                  <a:cubicBezTo>
                    <a:pt x="525" y="305"/>
                    <a:pt x="510" y="323"/>
                    <a:pt x="493" y="329"/>
                  </a:cubicBezTo>
                  <a:cubicBezTo>
                    <a:pt x="485" y="331"/>
                    <a:pt x="488" y="324"/>
                    <a:pt x="473" y="333"/>
                  </a:cubicBezTo>
                  <a:cubicBezTo>
                    <a:pt x="484" y="323"/>
                    <a:pt x="484" y="323"/>
                    <a:pt x="484" y="323"/>
                  </a:cubicBezTo>
                  <a:cubicBezTo>
                    <a:pt x="471" y="334"/>
                    <a:pt x="479" y="323"/>
                    <a:pt x="468" y="330"/>
                  </a:cubicBezTo>
                  <a:cubicBezTo>
                    <a:pt x="474" y="329"/>
                    <a:pt x="474" y="329"/>
                    <a:pt x="474" y="329"/>
                  </a:cubicBezTo>
                  <a:cubicBezTo>
                    <a:pt x="467" y="334"/>
                    <a:pt x="464" y="335"/>
                    <a:pt x="460" y="336"/>
                  </a:cubicBezTo>
                  <a:cubicBezTo>
                    <a:pt x="467" y="336"/>
                    <a:pt x="467" y="336"/>
                    <a:pt x="467" y="336"/>
                  </a:cubicBezTo>
                  <a:cubicBezTo>
                    <a:pt x="464" y="338"/>
                    <a:pt x="458" y="343"/>
                    <a:pt x="456" y="342"/>
                  </a:cubicBezTo>
                  <a:cubicBezTo>
                    <a:pt x="456" y="343"/>
                    <a:pt x="456" y="344"/>
                    <a:pt x="456" y="344"/>
                  </a:cubicBezTo>
                  <a:cubicBezTo>
                    <a:pt x="455" y="344"/>
                    <a:pt x="453" y="345"/>
                    <a:pt x="449" y="348"/>
                  </a:cubicBezTo>
                  <a:cubicBezTo>
                    <a:pt x="452" y="347"/>
                    <a:pt x="453" y="345"/>
                    <a:pt x="454" y="346"/>
                  </a:cubicBezTo>
                  <a:cubicBezTo>
                    <a:pt x="437" y="357"/>
                    <a:pt x="453" y="352"/>
                    <a:pt x="442" y="359"/>
                  </a:cubicBezTo>
                  <a:cubicBezTo>
                    <a:pt x="445" y="359"/>
                    <a:pt x="442" y="361"/>
                    <a:pt x="439" y="364"/>
                  </a:cubicBezTo>
                  <a:cubicBezTo>
                    <a:pt x="436" y="359"/>
                    <a:pt x="416" y="372"/>
                    <a:pt x="409" y="374"/>
                  </a:cubicBezTo>
                  <a:cubicBezTo>
                    <a:pt x="409" y="374"/>
                    <a:pt x="409" y="374"/>
                    <a:pt x="409" y="374"/>
                  </a:cubicBezTo>
                  <a:cubicBezTo>
                    <a:pt x="394" y="381"/>
                    <a:pt x="394" y="381"/>
                    <a:pt x="394" y="381"/>
                  </a:cubicBezTo>
                  <a:cubicBezTo>
                    <a:pt x="397" y="380"/>
                    <a:pt x="395" y="383"/>
                    <a:pt x="392" y="387"/>
                  </a:cubicBezTo>
                  <a:cubicBezTo>
                    <a:pt x="392" y="386"/>
                    <a:pt x="392" y="386"/>
                    <a:pt x="392" y="386"/>
                  </a:cubicBezTo>
                  <a:cubicBezTo>
                    <a:pt x="388" y="390"/>
                    <a:pt x="401" y="388"/>
                    <a:pt x="387" y="396"/>
                  </a:cubicBezTo>
                  <a:cubicBezTo>
                    <a:pt x="380" y="399"/>
                    <a:pt x="380" y="399"/>
                    <a:pt x="380" y="399"/>
                  </a:cubicBezTo>
                  <a:cubicBezTo>
                    <a:pt x="381" y="398"/>
                    <a:pt x="381" y="400"/>
                    <a:pt x="380" y="401"/>
                  </a:cubicBezTo>
                  <a:cubicBezTo>
                    <a:pt x="372" y="405"/>
                    <a:pt x="372" y="405"/>
                    <a:pt x="372" y="405"/>
                  </a:cubicBezTo>
                  <a:cubicBezTo>
                    <a:pt x="366" y="417"/>
                    <a:pt x="351" y="417"/>
                    <a:pt x="341" y="429"/>
                  </a:cubicBezTo>
                  <a:cubicBezTo>
                    <a:pt x="344" y="426"/>
                    <a:pt x="350" y="422"/>
                    <a:pt x="348" y="425"/>
                  </a:cubicBezTo>
                  <a:cubicBezTo>
                    <a:pt x="347" y="427"/>
                    <a:pt x="343" y="430"/>
                    <a:pt x="340" y="430"/>
                  </a:cubicBezTo>
                  <a:cubicBezTo>
                    <a:pt x="341" y="431"/>
                    <a:pt x="341" y="431"/>
                    <a:pt x="341" y="431"/>
                  </a:cubicBezTo>
                  <a:cubicBezTo>
                    <a:pt x="316" y="446"/>
                    <a:pt x="316" y="446"/>
                    <a:pt x="316" y="446"/>
                  </a:cubicBezTo>
                  <a:cubicBezTo>
                    <a:pt x="319" y="446"/>
                    <a:pt x="332" y="436"/>
                    <a:pt x="328" y="442"/>
                  </a:cubicBezTo>
                  <a:cubicBezTo>
                    <a:pt x="326" y="447"/>
                    <a:pt x="318" y="450"/>
                    <a:pt x="314" y="453"/>
                  </a:cubicBezTo>
                  <a:cubicBezTo>
                    <a:pt x="313" y="452"/>
                    <a:pt x="320" y="444"/>
                    <a:pt x="312" y="450"/>
                  </a:cubicBezTo>
                  <a:cubicBezTo>
                    <a:pt x="312" y="451"/>
                    <a:pt x="306" y="459"/>
                    <a:pt x="310" y="457"/>
                  </a:cubicBezTo>
                  <a:cubicBezTo>
                    <a:pt x="301" y="462"/>
                    <a:pt x="289" y="471"/>
                    <a:pt x="281" y="474"/>
                  </a:cubicBezTo>
                  <a:cubicBezTo>
                    <a:pt x="279" y="477"/>
                    <a:pt x="283" y="474"/>
                    <a:pt x="284" y="474"/>
                  </a:cubicBezTo>
                  <a:cubicBezTo>
                    <a:pt x="284" y="473"/>
                    <a:pt x="284" y="473"/>
                    <a:pt x="284" y="473"/>
                  </a:cubicBezTo>
                  <a:cubicBezTo>
                    <a:pt x="289" y="469"/>
                    <a:pt x="288" y="475"/>
                    <a:pt x="296" y="466"/>
                  </a:cubicBezTo>
                  <a:cubicBezTo>
                    <a:pt x="300" y="469"/>
                    <a:pt x="284" y="478"/>
                    <a:pt x="276" y="486"/>
                  </a:cubicBezTo>
                  <a:cubicBezTo>
                    <a:pt x="291" y="478"/>
                    <a:pt x="291" y="478"/>
                    <a:pt x="291" y="478"/>
                  </a:cubicBezTo>
                  <a:cubicBezTo>
                    <a:pt x="275" y="501"/>
                    <a:pt x="242" y="521"/>
                    <a:pt x="223" y="540"/>
                  </a:cubicBezTo>
                  <a:cubicBezTo>
                    <a:pt x="227" y="533"/>
                    <a:pt x="233" y="530"/>
                    <a:pt x="230" y="527"/>
                  </a:cubicBezTo>
                  <a:cubicBezTo>
                    <a:pt x="216" y="538"/>
                    <a:pt x="218" y="537"/>
                    <a:pt x="206" y="548"/>
                  </a:cubicBezTo>
                  <a:cubicBezTo>
                    <a:pt x="207" y="548"/>
                    <a:pt x="207" y="548"/>
                    <a:pt x="207" y="548"/>
                  </a:cubicBezTo>
                  <a:cubicBezTo>
                    <a:pt x="202" y="555"/>
                    <a:pt x="191" y="561"/>
                    <a:pt x="189" y="568"/>
                  </a:cubicBezTo>
                  <a:cubicBezTo>
                    <a:pt x="194" y="567"/>
                    <a:pt x="197" y="557"/>
                    <a:pt x="200" y="560"/>
                  </a:cubicBezTo>
                  <a:cubicBezTo>
                    <a:pt x="185" y="576"/>
                    <a:pt x="185" y="576"/>
                    <a:pt x="185" y="576"/>
                  </a:cubicBezTo>
                  <a:cubicBezTo>
                    <a:pt x="192" y="573"/>
                    <a:pt x="200" y="560"/>
                    <a:pt x="206" y="555"/>
                  </a:cubicBezTo>
                  <a:cubicBezTo>
                    <a:pt x="210" y="551"/>
                    <a:pt x="197" y="563"/>
                    <a:pt x="197" y="559"/>
                  </a:cubicBezTo>
                  <a:cubicBezTo>
                    <a:pt x="212" y="545"/>
                    <a:pt x="217" y="544"/>
                    <a:pt x="227" y="540"/>
                  </a:cubicBezTo>
                  <a:cubicBezTo>
                    <a:pt x="233" y="538"/>
                    <a:pt x="223" y="548"/>
                    <a:pt x="220" y="551"/>
                  </a:cubicBezTo>
                  <a:cubicBezTo>
                    <a:pt x="208" y="556"/>
                    <a:pt x="193" y="568"/>
                    <a:pt x="181" y="584"/>
                  </a:cubicBezTo>
                  <a:cubicBezTo>
                    <a:pt x="176" y="594"/>
                    <a:pt x="176" y="594"/>
                    <a:pt x="176" y="594"/>
                  </a:cubicBezTo>
                  <a:cubicBezTo>
                    <a:pt x="168" y="600"/>
                    <a:pt x="166" y="592"/>
                    <a:pt x="154" y="606"/>
                  </a:cubicBezTo>
                  <a:cubicBezTo>
                    <a:pt x="160" y="604"/>
                    <a:pt x="160" y="604"/>
                    <a:pt x="160" y="604"/>
                  </a:cubicBezTo>
                  <a:cubicBezTo>
                    <a:pt x="158" y="607"/>
                    <a:pt x="156" y="609"/>
                    <a:pt x="155" y="611"/>
                  </a:cubicBezTo>
                  <a:cubicBezTo>
                    <a:pt x="162" y="606"/>
                    <a:pt x="169" y="602"/>
                    <a:pt x="175" y="598"/>
                  </a:cubicBezTo>
                  <a:cubicBezTo>
                    <a:pt x="172" y="609"/>
                    <a:pt x="153" y="618"/>
                    <a:pt x="143" y="628"/>
                  </a:cubicBezTo>
                  <a:cubicBezTo>
                    <a:pt x="144" y="628"/>
                    <a:pt x="148" y="624"/>
                    <a:pt x="150" y="624"/>
                  </a:cubicBezTo>
                  <a:cubicBezTo>
                    <a:pt x="136" y="642"/>
                    <a:pt x="117" y="656"/>
                    <a:pt x="105" y="669"/>
                  </a:cubicBezTo>
                  <a:cubicBezTo>
                    <a:pt x="103" y="676"/>
                    <a:pt x="115" y="658"/>
                    <a:pt x="116" y="663"/>
                  </a:cubicBezTo>
                  <a:cubicBezTo>
                    <a:pt x="109" y="669"/>
                    <a:pt x="105" y="679"/>
                    <a:pt x="101" y="679"/>
                  </a:cubicBezTo>
                  <a:cubicBezTo>
                    <a:pt x="107" y="679"/>
                    <a:pt x="89" y="696"/>
                    <a:pt x="103" y="685"/>
                  </a:cubicBezTo>
                  <a:cubicBezTo>
                    <a:pt x="85" y="712"/>
                    <a:pt x="61" y="738"/>
                    <a:pt x="41" y="764"/>
                  </a:cubicBezTo>
                  <a:cubicBezTo>
                    <a:pt x="43" y="764"/>
                    <a:pt x="44" y="764"/>
                    <a:pt x="44" y="766"/>
                  </a:cubicBezTo>
                  <a:cubicBezTo>
                    <a:pt x="50" y="757"/>
                    <a:pt x="60" y="744"/>
                    <a:pt x="66" y="741"/>
                  </a:cubicBezTo>
                  <a:cubicBezTo>
                    <a:pt x="64" y="748"/>
                    <a:pt x="54" y="753"/>
                    <a:pt x="54" y="756"/>
                  </a:cubicBezTo>
                  <a:cubicBezTo>
                    <a:pt x="57" y="753"/>
                    <a:pt x="61" y="747"/>
                    <a:pt x="63" y="748"/>
                  </a:cubicBezTo>
                  <a:cubicBezTo>
                    <a:pt x="60" y="757"/>
                    <a:pt x="54" y="760"/>
                    <a:pt x="50" y="765"/>
                  </a:cubicBezTo>
                  <a:cubicBezTo>
                    <a:pt x="51" y="762"/>
                    <a:pt x="51" y="762"/>
                    <a:pt x="51" y="762"/>
                  </a:cubicBezTo>
                  <a:cubicBezTo>
                    <a:pt x="37" y="777"/>
                    <a:pt x="38" y="767"/>
                    <a:pt x="27" y="786"/>
                  </a:cubicBezTo>
                  <a:cubicBezTo>
                    <a:pt x="26" y="795"/>
                    <a:pt x="29" y="787"/>
                    <a:pt x="32" y="789"/>
                  </a:cubicBezTo>
                  <a:cubicBezTo>
                    <a:pt x="28" y="793"/>
                    <a:pt x="23" y="809"/>
                    <a:pt x="17" y="812"/>
                  </a:cubicBezTo>
                  <a:cubicBezTo>
                    <a:pt x="24" y="800"/>
                    <a:pt x="24" y="800"/>
                    <a:pt x="24" y="800"/>
                  </a:cubicBezTo>
                  <a:cubicBezTo>
                    <a:pt x="18" y="808"/>
                    <a:pt x="14" y="816"/>
                    <a:pt x="10" y="821"/>
                  </a:cubicBezTo>
                  <a:cubicBezTo>
                    <a:pt x="11" y="820"/>
                    <a:pt x="12" y="820"/>
                    <a:pt x="13" y="819"/>
                  </a:cubicBezTo>
                  <a:cubicBezTo>
                    <a:pt x="8" y="825"/>
                    <a:pt x="4" y="833"/>
                    <a:pt x="0" y="835"/>
                  </a:cubicBezTo>
                  <a:cubicBezTo>
                    <a:pt x="2" y="839"/>
                    <a:pt x="2" y="839"/>
                    <a:pt x="2" y="839"/>
                  </a:cubicBezTo>
                  <a:cubicBezTo>
                    <a:pt x="3" y="834"/>
                    <a:pt x="9" y="822"/>
                    <a:pt x="12" y="822"/>
                  </a:cubicBezTo>
                  <a:cubicBezTo>
                    <a:pt x="14" y="824"/>
                    <a:pt x="6" y="835"/>
                    <a:pt x="3" y="840"/>
                  </a:cubicBezTo>
                  <a:cubicBezTo>
                    <a:pt x="17" y="818"/>
                    <a:pt x="22" y="821"/>
                    <a:pt x="31" y="801"/>
                  </a:cubicBezTo>
                  <a:cubicBezTo>
                    <a:pt x="28" y="803"/>
                    <a:pt x="28" y="803"/>
                    <a:pt x="28" y="803"/>
                  </a:cubicBezTo>
                  <a:cubicBezTo>
                    <a:pt x="33" y="790"/>
                    <a:pt x="43" y="781"/>
                    <a:pt x="50" y="771"/>
                  </a:cubicBezTo>
                  <a:cubicBezTo>
                    <a:pt x="49" y="774"/>
                    <a:pt x="49" y="775"/>
                    <a:pt x="51" y="774"/>
                  </a:cubicBezTo>
                  <a:cubicBezTo>
                    <a:pt x="63" y="751"/>
                    <a:pt x="79" y="730"/>
                    <a:pt x="95" y="705"/>
                  </a:cubicBezTo>
                  <a:cubicBezTo>
                    <a:pt x="104" y="700"/>
                    <a:pt x="104" y="700"/>
                    <a:pt x="104" y="700"/>
                  </a:cubicBezTo>
                  <a:cubicBezTo>
                    <a:pt x="102" y="698"/>
                    <a:pt x="102" y="698"/>
                    <a:pt x="102" y="698"/>
                  </a:cubicBezTo>
                  <a:cubicBezTo>
                    <a:pt x="110" y="686"/>
                    <a:pt x="107" y="698"/>
                    <a:pt x="112" y="690"/>
                  </a:cubicBezTo>
                  <a:cubicBezTo>
                    <a:pt x="110" y="693"/>
                    <a:pt x="110" y="692"/>
                    <a:pt x="109" y="693"/>
                  </a:cubicBezTo>
                  <a:cubicBezTo>
                    <a:pt x="122" y="681"/>
                    <a:pt x="113" y="684"/>
                    <a:pt x="119" y="677"/>
                  </a:cubicBezTo>
                  <a:cubicBezTo>
                    <a:pt x="114" y="678"/>
                    <a:pt x="107" y="691"/>
                    <a:pt x="107" y="685"/>
                  </a:cubicBezTo>
                  <a:cubicBezTo>
                    <a:pt x="120" y="673"/>
                    <a:pt x="135" y="652"/>
                    <a:pt x="142" y="654"/>
                  </a:cubicBezTo>
                  <a:cubicBezTo>
                    <a:pt x="160" y="628"/>
                    <a:pt x="189" y="602"/>
                    <a:pt x="207" y="583"/>
                  </a:cubicBezTo>
                  <a:cubicBezTo>
                    <a:pt x="209" y="580"/>
                    <a:pt x="205" y="584"/>
                    <a:pt x="206" y="583"/>
                  </a:cubicBezTo>
                  <a:cubicBezTo>
                    <a:pt x="215" y="578"/>
                    <a:pt x="228" y="556"/>
                    <a:pt x="231" y="558"/>
                  </a:cubicBezTo>
                  <a:cubicBezTo>
                    <a:pt x="234" y="554"/>
                    <a:pt x="233" y="551"/>
                    <a:pt x="234" y="549"/>
                  </a:cubicBezTo>
                  <a:cubicBezTo>
                    <a:pt x="240" y="546"/>
                    <a:pt x="246" y="541"/>
                    <a:pt x="252" y="535"/>
                  </a:cubicBezTo>
                  <a:cubicBezTo>
                    <a:pt x="247" y="539"/>
                    <a:pt x="247" y="539"/>
                    <a:pt x="247" y="539"/>
                  </a:cubicBezTo>
                  <a:cubicBezTo>
                    <a:pt x="248" y="538"/>
                    <a:pt x="248" y="538"/>
                    <a:pt x="248" y="538"/>
                  </a:cubicBezTo>
                  <a:cubicBezTo>
                    <a:pt x="255" y="533"/>
                    <a:pt x="255" y="533"/>
                    <a:pt x="255" y="533"/>
                  </a:cubicBezTo>
                  <a:cubicBezTo>
                    <a:pt x="255" y="533"/>
                    <a:pt x="255" y="533"/>
                    <a:pt x="255" y="533"/>
                  </a:cubicBezTo>
                  <a:cubicBezTo>
                    <a:pt x="271" y="519"/>
                    <a:pt x="288" y="502"/>
                    <a:pt x="305" y="492"/>
                  </a:cubicBezTo>
                  <a:cubicBezTo>
                    <a:pt x="296" y="498"/>
                    <a:pt x="305" y="487"/>
                    <a:pt x="300" y="490"/>
                  </a:cubicBezTo>
                  <a:cubicBezTo>
                    <a:pt x="311" y="487"/>
                    <a:pt x="329" y="472"/>
                    <a:pt x="343" y="460"/>
                  </a:cubicBezTo>
                  <a:cubicBezTo>
                    <a:pt x="342" y="459"/>
                    <a:pt x="343" y="457"/>
                    <a:pt x="340" y="458"/>
                  </a:cubicBezTo>
                  <a:cubicBezTo>
                    <a:pt x="350" y="453"/>
                    <a:pt x="350" y="453"/>
                    <a:pt x="350" y="453"/>
                  </a:cubicBezTo>
                  <a:cubicBezTo>
                    <a:pt x="348" y="453"/>
                    <a:pt x="348" y="453"/>
                    <a:pt x="348" y="453"/>
                  </a:cubicBezTo>
                  <a:cubicBezTo>
                    <a:pt x="363" y="440"/>
                    <a:pt x="384" y="431"/>
                    <a:pt x="393" y="421"/>
                  </a:cubicBezTo>
                  <a:cubicBezTo>
                    <a:pt x="386" y="426"/>
                    <a:pt x="385" y="425"/>
                    <a:pt x="383" y="424"/>
                  </a:cubicBezTo>
                  <a:cubicBezTo>
                    <a:pt x="395" y="415"/>
                    <a:pt x="405" y="407"/>
                    <a:pt x="420" y="399"/>
                  </a:cubicBezTo>
                  <a:cubicBezTo>
                    <a:pt x="419" y="399"/>
                    <a:pt x="418" y="399"/>
                    <a:pt x="418" y="399"/>
                  </a:cubicBezTo>
                  <a:cubicBezTo>
                    <a:pt x="421" y="396"/>
                    <a:pt x="426" y="394"/>
                    <a:pt x="430" y="392"/>
                  </a:cubicBezTo>
                  <a:cubicBezTo>
                    <a:pt x="429" y="389"/>
                    <a:pt x="429" y="389"/>
                    <a:pt x="429" y="389"/>
                  </a:cubicBezTo>
                  <a:cubicBezTo>
                    <a:pt x="436" y="385"/>
                    <a:pt x="445" y="378"/>
                    <a:pt x="454" y="374"/>
                  </a:cubicBezTo>
                  <a:cubicBezTo>
                    <a:pt x="456" y="369"/>
                    <a:pt x="476" y="363"/>
                    <a:pt x="485" y="355"/>
                  </a:cubicBezTo>
                  <a:cubicBezTo>
                    <a:pt x="489" y="353"/>
                    <a:pt x="475" y="358"/>
                    <a:pt x="485" y="351"/>
                  </a:cubicBezTo>
                  <a:cubicBezTo>
                    <a:pt x="490" y="355"/>
                    <a:pt x="499" y="342"/>
                    <a:pt x="503" y="347"/>
                  </a:cubicBezTo>
                  <a:cubicBezTo>
                    <a:pt x="511" y="339"/>
                    <a:pt x="511" y="339"/>
                    <a:pt x="511" y="339"/>
                  </a:cubicBezTo>
                  <a:cubicBezTo>
                    <a:pt x="515" y="341"/>
                    <a:pt x="515" y="341"/>
                    <a:pt x="515" y="341"/>
                  </a:cubicBezTo>
                  <a:cubicBezTo>
                    <a:pt x="519" y="331"/>
                    <a:pt x="528" y="335"/>
                    <a:pt x="539" y="326"/>
                  </a:cubicBezTo>
                  <a:cubicBezTo>
                    <a:pt x="538" y="326"/>
                    <a:pt x="536" y="327"/>
                    <a:pt x="537" y="326"/>
                  </a:cubicBezTo>
                  <a:cubicBezTo>
                    <a:pt x="541" y="324"/>
                    <a:pt x="550" y="319"/>
                    <a:pt x="544" y="325"/>
                  </a:cubicBezTo>
                  <a:cubicBezTo>
                    <a:pt x="550" y="321"/>
                    <a:pt x="572" y="309"/>
                    <a:pt x="561" y="312"/>
                  </a:cubicBezTo>
                  <a:cubicBezTo>
                    <a:pt x="562" y="313"/>
                    <a:pt x="553" y="317"/>
                    <a:pt x="549" y="319"/>
                  </a:cubicBezTo>
                  <a:cubicBezTo>
                    <a:pt x="548" y="316"/>
                    <a:pt x="558" y="312"/>
                    <a:pt x="558" y="308"/>
                  </a:cubicBezTo>
                  <a:cubicBezTo>
                    <a:pt x="559" y="308"/>
                    <a:pt x="560" y="307"/>
                    <a:pt x="562" y="307"/>
                  </a:cubicBezTo>
                  <a:cubicBezTo>
                    <a:pt x="562" y="305"/>
                    <a:pt x="562" y="305"/>
                    <a:pt x="562" y="305"/>
                  </a:cubicBezTo>
                  <a:cubicBezTo>
                    <a:pt x="575" y="300"/>
                    <a:pt x="586" y="291"/>
                    <a:pt x="597" y="290"/>
                  </a:cubicBezTo>
                  <a:cubicBezTo>
                    <a:pt x="597" y="289"/>
                    <a:pt x="599" y="287"/>
                    <a:pt x="603" y="285"/>
                  </a:cubicBezTo>
                  <a:cubicBezTo>
                    <a:pt x="605" y="288"/>
                    <a:pt x="605" y="288"/>
                    <a:pt x="605" y="288"/>
                  </a:cubicBezTo>
                  <a:cubicBezTo>
                    <a:pt x="618" y="280"/>
                    <a:pt x="618" y="280"/>
                    <a:pt x="618" y="280"/>
                  </a:cubicBezTo>
                  <a:cubicBezTo>
                    <a:pt x="609" y="279"/>
                    <a:pt x="609" y="279"/>
                    <a:pt x="609" y="279"/>
                  </a:cubicBezTo>
                  <a:cubicBezTo>
                    <a:pt x="623" y="271"/>
                    <a:pt x="635" y="270"/>
                    <a:pt x="647" y="264"/>
                  </a:cubicBezTo>
                  <a:cubicBezTo>
                    <a:pt x="647" y="258"/>
                    <a:pt x="671" y="254"/>
                    <a:pt x="679" y="244"/>
                  </a:cubicBezTo>
                  <a:cubicBezTo>
                    <a:pt x="669" y="248"/>
                    <a:pt x="669" y="248"/>
                    <a:pt x="669" y="248"/>
                  </a:cubicBezTo>
                  <a:cubicBezTo>
                    <a:pt x="689" y="238"/>
                    <a:pt x="690" y="234"/>
                    <a:pt x="709" y="226"/>
                  </a:cubicBezTo>
                  <a:cubicBezTo>
                    <a:pt x="695" y="236"/>
                    <a:pt x="694" y="235"/>
                    <a:pt x="674" y="251"/>
                  </a:cubicBezTo>
                  <a:cubicBezTo>
                    <a:pt x="695" y="237"/>
                    <a:pt x="714" y="233"/>
                    <a:pt x="734" y="220"/>
                  </a:cubicBezTo>
                  <a:cubicBezTo>
                    <a:pt x="732" y="219"/>
                    <a:pt x="726" y="221"/>
                    <a:pt x="731" y="217"/>
                  </a:cubicBezTo>
                  <a:cubicBezTo>
                    <a:pt x="736" y="218"/>
                    <a:pt x="750" y="208"/>
                    <a:pt x="749" y="212"/>
                  </a:cubicBezTo>
                  <a:cubicBezTo>
                    <a:pt x="755" y="208"/>
                    <a:pt x="754" y="205"/>
                    <a:pt x="758" y="202"/>
                  </a:cubicBezTo>
                  <a:cubicBezTo>
                    <a:pt x="782" y="196"/>
                    <a:pt x="782" y="196"/>
                    <a:pt x="782" y="196"/>
                  </a:cubicBezTo>
                  <a:cubicBezTo>
                    <a:pt x="781" y="195"/>
                    <a:pt x="781" y="195"/>
                    <a:pt x="781" y="195"/>
                  </a:cubicBezTo>
                  <a:cubicBezTo>
                    <a:pt x="815" y="171"/>
                    <a:pt x="853" y="168"/>
                    <a:pt x="890" y="149"/>
                  </a:cubicBezTo>
                  <a:cubicBezTo>
                    <a:pt x="889" y="148"/>
                    <a:pt x="889" y="148"/>
                    <a:pt x="889" y="148"/>
                  </a:cubicBezTo>
                  <a:cubicBezTo>
                    <a:pt x="899" y="146"/>
                    <a:pt x="899" y="146"/>
                    <a:pt x="899" y="146"/>
                  </a:cubicBezTo>
                  <a:cubicBezTo>
                    <a:pt x="891" y="148"/>
                    <a:pt x="902" y="143"/>
                    <a:pt x="902" y="141"/>
                  </a:cubicBezTo>
                  <a:cubicBezTo>
                    <a:pt x="928" y="135"/>
                    <a:pt x="928" y="135"/>
                    <a:pt x="928" y="135"/>
                  </a:cubicBezTo>
                  <a:cubicBezTo>
                    <a:pt x="928" y="133"/>
                    <a:pt x="925" y="130"/>
                    <a:pt x="919" y="134"/>
                  </a:cubicBezTo>
                  <a:close/>
                  <a:moveTo>
                    <a:pt x="603" y="284"/>
                  </a:moveTo>
                  <a:cubicBezTo>
                    <a:pt x="598" y="287"/>
                    <a:pt x="598" y="287"/>
                    <a:pt x="598" y="287"/>
                  </a:cubicBezTo>
                  <a:cubicBezTo>
                    <a:pt x="597" y="288"/>
                    <a:pt x="596" y="288"/>
                    <a:pt x="594" y="289"/>
                  </a:cubicBezTo>
                  <a:cubicBezTo>
                    <a:pt x="598" y="287"/>
                    <a:pt x="598" y="287"/>
                    <a:pt x="598" y="287"/>
                  </a:cubicBezTo>
                  <a:cubicBezTo>
                    <a:pt x="600" y="285"/>
                    <a:pt x="602" y="282"/>
                    <a:pt x="603" y="284"/>
                  </a:cubicBezTo>
                  <a:close/>
                  <a:moveTo>
                    <a:pt x="150" y="641"/>
                  </a:moveTo>
                  <a:cubicBezTo>
                    <a:pt x="147" y="642"/>
                    <a:pt x="153" y="638"/>
                    <a:pt x="154" y="636"/>
                  </a:cubicBezTo>
                  <a:cubicBezTo>
                    <a:pt x="147" y="643"/>
                    <a:pt x="147" y="643"/>
                    <a:pt x="147" y="643"/>
                  </a:cubicBezTo>
                  <a:cubicBezTo>
                    <a:pt x="147" y="645"/>
                    <a:pt x="149" y="642"/>
                    <a:pt x="150" y="641"/>
                  </a:cubicBezTo>
                  <a:close/>
                  <a:moveTo>
                    <a:pt x="592" y="265"/>
                  </a:moveTo>
                  <a:cubicBezTo>
                    <a:pt x="594" y="261"/>
                    <a:pt x="594" y="261"/>
                    <a:pt x="594" y="261"/>
                  </a:cubicBezTo>
                  <a:cubicBezTo>
                    <a:pt x="599" y="261"/>
                    <a:pt x="599" y="261"/>
                    <a:pt x="599" y="261"/>
                  </a:cubicBezTo>
                  <a:lnTo>
                    <a:pt x="592" y="265"/>
                  </a:lnTo>
                  <a:close/>
                  <a:moveTo>
                    <a:pt x="671" y="222"/>
                  </a:moveTo>
                  <a:cubicBezTo>
                    <a:pt x="663" y="225"/>
                    <a:pt x="663" y="225"/>
                    <a:pt x="663" y="225"/>
                  </a:cubicBezTo>
                  <a:cubicBezTo>
                    <a:pt x="663" y="224"/>
                    <a:pt x="663" y="224"/>
                    <a:pt x="663" y="224"/>
                  </a:cubicBezTo>
                  <a:cubicBezTo>
                    <a:pt x="672" y="221"/>
                    <a:pt x="672" y="221"/>
                    <a:pt x="672" y="221"/>
                  </a:cubicBezTo>
                  <a:lnTo>
                    <a:pt x="671" y="222"/>
                  </a:lnTo>
                  <a:close/>
                  <a:moveTo>
                    <a:pt x="769" y="193"/>
                  </a:moveTo>
                  <a:cubicBezTo>
                    <a:pt x="767" y="194"/>
                    <a:pt x="767" y="194"/>
                    <a:pt x="767" y="194"/>
                  </a:cubicBezTo>
                  <a:cubicBezTo>
                    <a:pt x="769" y="193"/>
                    <a:pt x="769" y="193"/>
                    <a:pt x="769" y="193"/>
                  </a:cubicBezTo>
                  <a:cubicBezTo>
                    <a:pt x="776" y="192"/>
                    <a:pt x="776" y="187"/>
                    <a:pt x="783" y="188"/>
                  </a:cubicBezTo>
                  <a:cubicBezTo>
                    <a:pt x="778" y="194"/>
                    <a:pt x="773" y="193"/>
                    <a:pt x="769" y="193"/>
                  </a:cubicBezTo>
                  <a:close/>
                  <a:moveTo>
                    <a:pt x="629" y="265"/>
                  </a:moveTo>
                  <a:cubicBezTo>
                    <a:pt x="626" y="266"/>
                    <a:pt x="625" y="267"/>
                    <a:pt x="623" y="268"/>
                  </a:cubicBezTo>
                  <a:cubicBezTo>
                    <a:pt x="625" y="269"/>
                    <a:pt x="631" y="267"/>
                    <a:pt x="627" y="270"/>
                  </a:cubicBezTo>
                  <a:cubicBezTo>
                    <a:pt x="624" y="270"/>
                    <a:pt x="615" y="275"/>
                    <a:pt x="614" y="273"/>
                  </a:cubicBezTo>
                  <a:cubicBezTo>
                    <a:pt x="623" y="271"/>
                    <a:pt x="625" y="262"/>
                    <a:pt x="629" y="265"/>
                  </a:cubicBezTo>
                  <a:close/>
                  <a:moveTo>
                    <a:pt x="449" y="375"/>
                  </a:moveTo>
                  <a:cubicBezTo>
                    <a:pt x="451" y="374"/>
                    <a:pt x="451" y="374"/>
                    <a:pt x="451" y="374"/>
                  </a:cubicBezTo>
                  <a:cubicBezTo>
                    <a:pt x="443" y="377"/>
                    <a:pt x="443" y="377"/>
                    <a:pt x="443" y="377"/>
                  </a:cubicBezTo>
                  <a:lnTo>
                    <a:pt x="449" y="375"/>
                  </a:lnTo>
                  <a:close/>
                  <a:moveTo>
                    <a:pt x="417" y="396"/>
                  </a:moveTo>
                  <a:cubicBezTo>
                    <a:pt x="412" y="396"/>
                    <a:pt x="402" y="403"/>
                    <a:pt x="396" y="408"/>
                  </a:cubicBezTo>
                  <a:cubicBezTo>
                    <a:pt x="395" y="411"/>
                    <a:pt x="404" y="408"/>
                    <a:pt x="411" y="402"/>
                  </a:cubicBezTo>
                  <a:cubicBezTo>
                    <a:pt x="421" y="398"/>
                    <a:pt x="412" y="397"/>
                    <a:pt x="417" y="396"/>
                  </a:cubicBezTo>
                  <a:close/>
                  <a:moveTo>
                    <a:pt x="687" y="229"/>
                  </a:moveTo>
                  <a:cubicBezTo>
                    <a:pt x="684" y="228"/>
                    <a:pt x="684" y="228"/>
                    <a:pt x="684" y="228"/>
                  </a:cubicBezTo>
                  <a:cubicBezTo>
                    <a:pt x="686" y="227"/>
                    <a:pt x="686" y="227"/>
                    <a:pt x="686" y="227"/>
                  </a:cubicBezTo>
                  <a:cubicBezTo>
                    <a:pt x="678" y="230"/>
                    <a:pt x="678" y="230"/>
                    <a:pt x="678" y="230"/>
                  </a:cubicBezTo>
                  <a:cubicBezTo>
                    <a:pt x="687" y="222"/>
                    <a:pt x="697" y="223"/>
                    <a:pt x="702" y="221"/>
                  </a:cubicBezTo>
                  <a:cubicBezTo>
                    <a:pt x="698" y="223"/>
                    <a:pt x="683" y="225"/>
                    <a:pt x="687" y="229"/>
                  </a:cubicBezTo>
                  <a:close/>
                  <a:moveTo>
                    <a:pt x="351" y="444"/>
                  </a:moveTo>
                  <a:cubicBezTo>
                    <a:pt x="344" y="448"/>
                    <a:pt x="331" y="455"/>
                    <a:pt x="331" y="453"/>
                  </a:cubicBezTo>
                  <a:cubicBezTo>
                    <a:pt x="333" y="456"/>
                    <a:pt x="343" y="450"/>
                    <a:pt x="346" y="448"/>
                  </a:cubicBezTo>
                  <a:cubicBezTo>
                    <a:pt x="347" y="446"/>
                    <a:pt x="349" y="445"/>
                    <a:pt x="351" y="444"/>
                  </a:cubicBezTo>
                  <a:close/>
                  <a:moveTo>
                    <a:pt x="347" y="438"/>
                  </a:moveTo>
                  <a:cubicBezTo>
                    <a:pt x="357" y="432"/>
                    <a:pt x="359" y="433"/>
                    <a:pt x="369" y="430"/>
                  </a:cubicBezTo>
                  <a:cubicBezTo>
                    <a:pt x="360" y="439"/>
                    <a:pt x="355" y="437"/>
                    <a:pt x="355" y="434"/>
                  </a:cubicBezTo>
                  <a:cubicBezTo>
                    <a:pt x="347" y="438"/>
                    <a:pt x="350" y="439"/>
                    <a:pt x="347" y="442"/>
                  </a:cubicBezTo>
                  <a:lnTo>
                    <a:pt x="347" y="438"/>
                  </a:lnTo>
                  <a:close/>
                  <a:moveTo>
                    <a:pt x="363" y="439"/>
                  </a:moveTo>
                  <a:cubicBezTo>
                    <a:pt x="367" y="436"/>
                    <a:pt x="367" y="436"/>
                    <a:pt x="367" y="436"/>
                  </a:cubicBezTo>
                  <a:cubicBezTo>
                    <a:pt x="370" y="431"/>
                    <a:pt x="369" y="427"/>
                    <a:pt x="378" y="425"/>
                  </a:cubicBezTo>
                  <a:cubicBezTo>
                    <a:pt x="367" y="436"/>
                    <a:pt x="367" y="436"/>
                    <a:pt x="367" y="436"/>
                  </a:cubicBezTo>
                  <a:cubicBezTo>
                    <a:pt x="366" y="437"/>
                    <a:pt x="365" y="438"/>
                    <a:pt x="363" y="439"/>
                  </a:cubicBezTo>
                  <a:close/>
                  <a:moveTo>
                    <a:pt x="287" y="503"/>
                  </a:moveTo>
                  <a:cubicBezTo>
                    <a:pt x="292" y="500"/>
                    <a:pt x="292" y="500"/>
                    <a:pt x="292" y="500"/>
                  </a:cubicBezTo>
                  <a:cubicBezTo>
                    <a:pt x="288" y="503"/>
                    <a:pt x="287" y="503"/>
                    <a:pt x="287" y="503"/>
                  </a:cubicBezTo>
                  <a:cubicBezTo>
                    <a:pt x="283" y="504"/>
                    <a:pt x="283" y="504"/>
                    <a:pt x="283" y="504"/>
                  </a:cubicBezTo>
                  <a:cubicBezTo>
                    <a:pt x="290" y="496"/>
                    <a:pt x="287" y="501"/>
                    <a:pt x="287" y="503"/>
                  </a:cubicBezTo>
                  <a:close/>
                  <a:moveTo>
                    <a:pt x="344" y="453"/>
                  </a:moveTo>
                  <a:cubicBezTo>
                    <a:pt x="355" y="444"/>
                    <a:pt x="355" y="444"/>
                    <a:pt x="355" y="444"/>
                  </a:cubicBezTo>
                  <a:cubicBezTo>
                    <a:pt x="354" y="443"/>
                    <a:pt x="347" y="450"/>
                    <a:pt x="344" y="453"/>
                  </a:cubicBezTo>
                  <a:close/>
                  <a:moveTo>
                    <a:pt x="287" y="498"/>
                  </a:moveTo>
                  <a:cubicBezTo>
                    <a:pt x="292" y="494"/>
                    <a:pt x="303" y="483"/>
                    <a:pt x="301" y="485"/>
                  </a:cubicBezTo>
                  <a:cubicBezTo>
                    <a:pt x="302" y="487"/>
                    <a:pt x="291" y="496"/>
                    <a:pt x="287" y="498"/>
                  </a:cubicBezTo>
                  <a:close/>
                  <a:moveTo>
                    <a:pt x="77" y="723"/>
                  </a:moveTo>
                  <a:cubicBezTo>
                    <a:pt x="82" y="716"/>
                    <a:pt x="82" y="716"/>
                    <a:pt x="82" y="716"/>
                  </a:cubicBezTo>
                  <a:cubicBezTo>
                    <a:pt x="82" y="721"/>
                    <a:pt x="82" y="721"/>
                    <a:pt x="82" y="721"/>
                  </a:cubicBezTo>
                  <a:lnTo>
                    <a:pt x="77" y="723"/>
                  </a:lnTo>
                  <a:close/>
                  <a:moveTo>
                    <a:pt x="138" y="640"/>
                  </a:moveTo>
                  <a:cubicBezTo>
                    <a:pt x="138" y="642"/>
                    <a:pt x="138" y="642"/>
                    <a:pt x="138" y="642"/>
                  </a:cubicBezTo>
                  <a:cubicBezTo>
                    <a:pt x="135" y="646"/>
                    <a:pt x="135" y="646"/>
                    <a:pt x="135" y="646"/>
                  </a:cubicBezTo>
                  <a:lnTo>
                    <a:pt x="138" y="640"/>
                  </a:lnTo>
                  <a:close/>
                  <a:moveTo>
                    <a:pt x="203" y="569"/>
                  </a:moveTo>
                  <a:cubicBezTo>
                    <a:pt x="203" y="569"/>
                    <a:pt x="203" y="570"/>
                    <a:pt x="204" y="569"/>
                  </a:cubicBezTo>
                  <a:cubicBezTo>
                    <a:pt x="205" y="569"/>
                    <a:pt x="207" y="568"/>
                    <a:pt x="207" y="568"/>
                  </a:cubicBezTo>
                  <a:cubicBezTo>
                    <a:pt x="207" y="569"/>
                    <a:pt x="205" y="569"/>
                    <a:pt x="204" y="569"/>
                  </a:cubicBezTo>
                  <a:cubicBezTo>
                    <a:pt x="201" y="572"/>
                    <a:pt x="198" y="576"/>
                    <a:pt x="196" y="579"/>
                  </a:cubicBezTo>
                  <a:cubicBezTo>
                    <a:pt x="198" y="578"/>
                    <a:pt x="202" y="574"/>
                    <a:pt x="204" y="573"/>
                  </a:cubicBezTo>
                  <a:cubicBezTo>
                    <a:pt x="201" y="582"/>
                    <a:pt x="180" y="589"/>
                    <a:pt x="191" y="591"/>
                  </a:cubicBezTo>
                  <a:cubicBezTo>
                    <a:pt x="187" y="593"/>
                    <a:pt x="177" y="601"/>
                    <a:pt x="179" y="597"/>
                  </a:cubicBezTo>
                  <a:cubicBezTo>
                    <a:pt x="186" y="590"/>
                    <a:pt x="199" y="575"/>
                    <a:pt x="203" y="569"/>
                  </a:cubicBezTo>
                  <a:cubicBezTo>
                    <a:pt x="202" y="568"/>
                    <a:pt x="203" y="567"/>
                    <a:pt x="204" y="566"/>
                  </a:cubicBezTo>
                  <a:cubicBezTo>
                    <a:pt x="204" y="566"/>
                    <a:pt x="203" y="567"/>
                    <a:pt x="203" y="569"/>
                  </a:cubicBezTo>
                  <a:close/>
                  <a:moveTo>
                    <a:pt x="295" y="478"/>
                  </a:moveTo>
                  <a:cubicBezTo>
                    <a:pt x="298" y="476"/>
                    <a:pt x="299" y="475"/>
                    <a:pt x="300" y="475"/>
                  </a:cubicBezTo>
                  <a:cubicBezTo>
                    <a:pt x="303" y="474"/>
                    <a:pt x="305" y="473"/>
                    <a:pt x="305" y="474"/>
                  </a:cubicBezTo>
                  <a:cubicBezTo>
                    <a:pt x="299" y="478"/>
                    <a:pt x="302" y="475"/>
                    <a:pt x="300" y="475"/>
                  </a:cubicBezTo>
                  <a:cubicBezTo>
                    <a:pt x="298" y="476"/>
                    <a:pt x="297" y="477"/>
                    <a:pt x="295" y="478"/>
                  </a:cubicBezTo>
                  <a:close/>
                  <a:moveTo>
                    <a:pt x="312" y="463"/>
                  </a:moveTo>
                  <a:cubicBezTo>
                    <a:pt x="302" y="469"/>
                    <a:pt x="302" y="469"/>
                    <a:pt x="302" y="469"/>
                  </a:cubicBezTo>
                  <a:cubicBezTo>
                    <a:pt x="308" y="467"/>
                    <a:pt x="308" y="467"/>
                    <a:pt x="308" y="467"/>
                  </a:cubicBezTo>
                  <a:cubicBezTo>
                    <a:pt x="292" y="476"/>
                    <a:pt x="292" y="476"/>
                    <a:pt x="292" y="476"/>
                  </a:cubicBezTo>
                  <a:cubicBezTo>
                    <a:pt x="298" y="468"/>
                    <a:pt x="309" y="462"/>
                    <a:pt x="312" y="463"/>
                  </a:cubicBezTo>
                  <a:close/>
                  <a:moveTo>
                    <a:pt x="314" y="459"/>
                  </a:moveTo>
                  <a:cubicBezTo>
                    <a:pt x="317" y="459"/>
                    <a:pt x="317" y="459"/>
                    <a:pt x="317" y="459"/>
                  </a:cubicBezTo>
                  <a:cubicBezTo>
                    <a:pt x="313" y="460"/>
                    <a:pt x="313" y="460"/>
                    <a:pt x="313" y="460"/>
                  </a:cubicBezTo>
                  <a:cubicBezTo>
                    <a:pt x="314" y="459"/>
                    <a:pt x="314" y="459"/>
                    <a:pt x="314" y="459"/>
                  </a:cubicBezTo>
                  <a:cubicBezTo>
                    <a:pt x="313" y="459"/>
                    <a:pt x="313" y="459"/>
                    <a:pt x="313" y="459"/>
                  </a:cubicBezTo>
                  <a:cubicBezTo>
                    <a:pt x="329" y="447"/>
                    <a:pt x="329" y="447"/>
                    <a:pt x="329" y="447"/>
                  </a:cubicBezTo>
                  <a:lnTo>
                    <a:pt x="314" y="459"/>
                  </a:lnTo>
                  <a:close/>
                  <a:moveTo>
                    <a:pt x="480" y="341"/>
                  </a:moveTo>
                  <a:cubicBezTo>
                    <a:pt x="482" y="330"/>
                    <a:pt x="463" y="346"/>
                    <a:pt x="457" y="345"/>
                  </a:cubicBezTo>
                  <a:cubicBezTo>
                    <a:pt x="458" y="348"/>
                    <a:pt x="454" y="355"/>
                    <a:pt x="470" y="344"/>
                  </a:cubicBezTo>
                  <a:cubicBezTo>
                    <a:pt x="458" y="356"/>
                    <a:pt x="459" y="346"/>
                    <a:pt x="454" y="357"/>
                  </a:cubicBezTo>
                  <a:cubicBezTo>
                    <a:pt x="460" y="352"/>
                    <a:pt x="469" y="348"/>
                    <a:pt x="471" y="348"/>
                  </a:cubicBezTo>
                  <a:cubicBezTo>
                    <a:pt x="463" y="353"/>
                    <a:pt x="463" y="353"/>
                    <a:pt x="463" y="353"/>
                  </a:cubicBezTo>
                  <a:cubicBezTo>
                    <a:pt x="470" y="354"/>
                    <a:pt x="474" y="343"/>
                    <a:pt x="480" y="341"/>
                  </a:cubicBezTo>
                  <a:close/>
                  <a:moveTo>
                    <a:pt x="566" y="285"/>
                  </a:moveTo>
                  <a:cubicBezTo>
                    <a:pt x="577" y="279"/>
                    <a:pt x="577" y="279"/>
                    <a:pt x="577" y="279"/>
                  </a:cubicBezTo>
                  <a:cubicBezTo>
                    <a:pt x="567" y="284"/>
                    <a:pt x="567" y="284"/>
                    <a:pt x="567" y="284"/>
                  </a:cubicBezTo>
                  <a:lnTo>
                    <a:pt x="566" y="285"/>
                  </a:lnTo>
                  <a:close/>
                  <a:moveTo>
                    <a:pt x="841" y="143"/>
                  </a:moveTo>
                  <a:cubicBezTo>
                    <a:pt x="839" y="142"/>
                    <a:pt x="853" y="132"/>
                    <a:pt x="858" y="134"/>
                  </a:cubicBezTo>
                  <a:cubicBezTo>
                    <a:pt x="850" y="138"/>
                    <a:pt x="842" y="141"/>
                    <a:pt x="841" y="143"/>
                  </a:cubicBezTo>
                  <a:close/>
                  <a:moveTo>
                    <a:pt x="964" y="94"/>
                  </a:moveTo>
                  <a:cubicBezTo>
                    <a:pt x="951" y="97"/>
                    <a:pt x="951" y="97"/>
                    <a:pt x="951" y="97"/>
                  </a:cubicBezTo>
                  <a:cubicBezTo>
                    <a:pt x="952" y="93"/>
                    <a:pt x="962" y="93"/>
                    <a:pt x="968" y="90"/>
                  </a:cubicBezTo>
                  <a:cubicBezTo>
                    <a:pt x="971" y="91"/>
                    <a:pt x="966" y="92"/>
                    <a:pt x="964" y="94"/>
                  </a:cubicBezTo>
                  <a:close/>
                  <a:moveTo>
                    <a:pt x="1051" y="63"/>
                  </a:moveTo>
                  <a:cubicBezTo>
                    <a:pt x="1055" y="62"/>
                    <a:pt x="1055" y="62"/>
                    <a:pt x="1055" y="62"/>
                  </a:cubicBezTo>
                  <a:cubicBezTo>
                    <a:pt x="1049" y="60"/>
                    <a:pt x="1049" y="60"/>
                    <a:pt x="1049" y="60"/>
                  </a:cubicBezTo>
                  <a:lnTo>
                    <a:pt x="1051" y="63"/>
                  </a:lnTo>
                  <a:close/>
                  <a:moveTo>
                    <a:pt x="1043" y="60"/>
                  </a:moveTo>
                  <a:cubicBezTo>
                    <a:pt x="1045" y="57"/>
                    <a:pt x="1036" y="60"/>
                    <a:pt x="1034" y="61"/>
                  </a:cubicBezTo>
                  <a:lnTo>
                    <a:pt x="1043" y="60"/>
                  </a:lnTo>
                  <a:close/>
                  <a:moveTo>
                    <a:pt x="1121" y="31"/>
                  </a:moveTo>
                  <a:cubicBezTo>
                    <a:pt x="1115" y="33"/>
                    <a:pt x="1115" y="33"/>
                    <a:pt x="1115" y="33"/>
                  </a:cubicBezTo>
                  <a:cubicBezTo>
                    <a:pt x="1121" y="35"/>
                    <a:pt x="1121" y="35"/>
                    <a:pt x="1121" y="35"/>
                  </a:cubicBezTo>
                  <a:lnTo>
                    <a:pt x="1121" y="31"/>
                  </a:lnTo>
                  <a:close/>
                  <a:moveTo>
                    <a:pt x="1113" y="38"/>
                  </a:moveTo>
                  <a:cubicBezTo>
                    <a:pt x="1111" y="36"/>
                    <a:pt x="1111" y="33"/>
                    <a:pt x="1098" y="38"/>
                  </a:cubicBezTo>
                  <a:cubicBezTo>
                    <a:pt x="1098" y="41"/>
                    <a:pt x="1102" y="40"/>
                    <a:pt x="1098" y="44"/>
                  </a:cubicBezTo>
                  <a:cubicBezTo>
                    <a:pt x="1102" y="44"/>
                    <a:pt x="1106" y="42"/>
                    <a:pt x="1108" y="41"/>
                  </a:cubicBezTo>
                  <a:cubicBezTo>
                    <a:pt x="1105" y="41"/>
                    <a:pt x="1102" y="43"/>
                    <a:pt x="1100" y="42"/>
                  </a:cubicBezTo>
                  <a:cubicBezTo>
                    <a:pt x="1105" y="39"/>
                    <a:pt x="1110" y="38"/>
                    <a:pt x="1113" y="38"/>
                  </a:cubicBezTo>
                  <a:cubicBezTo>
                    <a:pt x="1114" y="39"/>
                    <a:pt x="1115" y="39"/>
                    <a:pt x="1117" y="39"/>
                  </a:cubicBezTo>
                  <a:cubicBezTo>
                    <a:pt x="1116" y="39"/>
                    <a:pt x="1115" y="38"/>
                    <a:pt x="1113" y="38"/>
                  </a:cubicBezTo>
                  <a:close/>
                  <a:moveTo>
                    <a:pt x="1067" y="56"/>
                  </a:moveTo>
                  <a:cubicBezTo>
                    <a:pt x="1066" y="56"/>
                    <a:pt x="1064" y="57"/>
                    <a:pt x="1064" y="58"/>
                  </a:cubicBezTo>
                  <a:cubicBezTo>
                    <a:pt x="1063" y="58"/>
                    <a:pt x="1063" y="58"/>
                    <a:pt x="1063" y="58"/>
                  </a:cubicBezTo>
                  <a:cubicBezTo>
                    <a:pt x="1064" y="56"/>
                    <a:pt x="1066" y="56"/>
                    <a:pt x="1067" y="56"/>
                  </a:cubicBezTo>
                  <a:cubicBezTo>
                    <a:pt x="1069" y="55"/>
                    <a:pt x="1071" y="54"/>
                    <a:pt x="1073" y="53"/>
                  </a:cubicBezTo>
                  <a:cubicBezTo>
                    <a:pt x="1074" y="50"/>
                    <a:pt x="1065" y="51"/>
                    <a:pt x="1062" y="51"/>
                  </a:cubicBezTo>
                  <a:cubicBezTo>
                    <a:pt x="1066" y="50"/>
                    <a:pt x="1071" y="51"/>
                    <a:pt x="1076" y="48"/>
                  </a:cubicBezTo>
                  <a:cubicBezTo>
                    <a:pt x="1075" y="48"/>
                    <a:pt x="1075" y="47"/>
                    <a:pt x="1072" y="48"/>
                  </a:cubicBezTo>
                  <a:cubicBezTo>
                    <a:pt x="1079" y="45"/>
                    <a:pt x="1079" y="45"/>
                    <a:pt x="1079" y="45"/>
                  </a:cubicBezTo>
                  <a:cubicBezTo>
                    <a:pt x="1089" y="45"/>
                    <a:pt x="1081" y="49"/>
                    <a:pt x="1073" y="53"/>
                  </a:cubicBezTo>
                  <a:cubicBezTo>
                    <a:pt x="1073" y="53"/>
                    <a:pt x="1073" y="54"/>
                    <a:pt x="1071" y="55"/>
                  </a:cubicBezTo>
                  <a:cubicBezTo>
                    <a:pt x="1070" y="56"/>
                    <a:pt x="1069" y="56"/>
                    <a:pt x="1067" y="56"/>
                  </a:cubicBezTo>
                  <a:close/>
                  <a:moveTo>
                    <a:pt x="1131" y="41"/>
                  </a:moveTo>
                  <a:cubicBezTo>
                    <a:pt x="1126" y="42"/>
                    <a:pt x="1126" y="42"/>
                    <a:pt x="1126" y="42"/>
                  </a:cubicBezTo>
                  <a:cubicBezTo>
                    <a:pt x="1124" y="42"/>
                    <a:pt x="1125" y="40"/>
                    <a:pt x="1124" y="40"/>
                  </a:cubicBezTo>
                  <a:cubicBezTo>
                    <a:pt x="1129" y="39"/>
                    <a:pt x="1136" y="38"/>
                    <a:pt x="1131" y="41"/>
                  </a:cubicBezTo>
                  <a:close/>
                  <a:moveTo>
                    <a:pt x="882" y="131"/>
                  </a:moveTo>
                  <a:cubicBezTo>
                    <a:pt x="884" y="129"/>
                    <a:pt x="877" y="129"/>
                    <a:pt x="871" y="132"/>
                  </a:cubicBezTo>
                  <a:cubicBezTo>
                    <a:pt x="873" y="128"/>
                    <a:pt x="873" y="128"/>
                    <a:pt x="873" y="128"/>
                  </a:cubicBezTo>
                  <a:cubicBezTo>
                    <a:pt x="874" y="130"/>
                    <a:pt x="886" y="124"/>
                    <a:pt x="887" y="124"/>
                  </a:cubicBezTo>
                  <a:cubicBezTo>
                    <a:pt x="891" y="126"/>
                    <a:pt x="886" y="127"/>
                    <a:pt x="882" y="131"/>
                  </a:cubicBezTo>
                  <a:close/>
                  <a:moveTo>
                    <a:pt x="605" y="265"/>
                  </a:moveTo>
                  <a:cubicBezTo>
                    <a:pt x="601" y="263"/>
                    <a:pt x="588" y="273"/>
                    <a:pt x="584" y="274"/>
                  </a:cubicBezTo>
                  <a:cubicBezTo>
                    <a:pt x="591" y="269"/>
                    <a:pt x="608" y="258"/>
                    <a:pt x="605" y="265"/>
                  </a:cubicBezTo>
                  <a:close/>
                  <a:moveTo>
                    <a:pt x="581" y="281"/>
                  </a:moveTo>
                  <a:cubicBezTo>
                    <a:pt x="577" y="284"/>
                    <a:pt x="576" y="285"/>
                    <a:pt x="575" y="283"/>
                  </a:cubicBezTo>
                  <a:cubicBezTo>
                    <a:pt x="573" y="283"/>
                    <a:pt x="570" y="286"/>
                    <a:pt x="568" y="286"/>
                  </a:cubicBezTo>
                  <a:cubicBezTo>
                    <a:pt x="575" y="280"/>
                    <a:pt x="576" y="283"/>
                    <a:pt x="581" y="281"/>
                  </a:cubicBezTo>
                  <a:cubicBezTo>
                    <a:pt x="582" y="281"/>
                    <a:pt x="583" y="280"/>
                    <a:pt x="585" y="279"/>
                  </a:cubicBezTo>
                  <a:cubicBezTo>
                    <a:pt x="583" y="280"/>
                    <a:pt x="582" y="281"/>
                    <a:pt x="581" y="281"/>
                  </a:cubicBezTo>
                  <a:close/>
                  <a:moveTo>
                    <a:pt x="739" y="197"/>
                  </a:moveTo>
                  <a:cubicBezTo>
                    <a:pt x="746" y="197"/>
                    <a:pt x="746" y="197"/>
                    <a:pt x="746" y="197"/>
                  </a:cubicBezTo>
                  <a:cubicBezTo>
                    <a:pt x="755" y="193"/>
                    <a:pt x="755" y="193"/>
                    <a:pt x="755" y="193"/>
                  </a:cubicBezTo>
                  <a:lnTo>
                    <a:pt x="739" y="197"/>
                  </a:lnTo>
                  <a:close/>
                  <a:moveTo>
                    <a:pt x="835" y="159"/>
                  </a:moveTo>
                  <a:cubicBezTo>
                    <a:pt x="833" y="158"/>
                    <a:pt x="843" y="153"/>
                    <a:pt x="846" y="153"/>
                  </a:cubicBezTo>
                  <a:cubicBezTo>
                    <a:pt x="844" y="151"/>
                    <a:pt x="838" y="154"/>
                    <a:pt x="832" y="157"/>
                  </a:cubicBezTo>
                  <a:cubicBezTo>
                    <a:pt x="831" y="157"/>
                    <a:pt x="830" y="157"/>
                    <a:pt x="829" y="158"/>
                  </a:cubicBezTo>
                  <a:cubicBezTo>
                    <a:pt x="832" y="157"/>
                    <a:pt x="832" y="157"/>
                    <a:pt x="832" y="157"/>
                  </a:cubicBezTo>
                  <a:cubicBezTo>
                    <a:pt x="834" y="156"/>
                    <a:pt x="834" y="158"/>
                    <a:pt x="834" y="159"/>
                  </a:cubicBezTo>
                  <a:cubicBezTo>
                    <a:pt x="832" y="161"/>
                    <a:pt x="832" y="161"/>
                    <a:pt x="832" y="161"/>
                  </a:cubicBezTo>
                  <a:cubicBezTo>
                    <a:pt x="839" y="158"/>
                    <a:pt x="839" y="158"/>
                    <a:pt x="839" y="158"/>
                  </a:cubicBezTo>
                  <a:lnTo>
                    <a:pt x="835" y="159"/>
                  </a:lnTo>
                  <a:close/>
                  <a:moveTo>
                    <a:pt x="1003" y="95"/>
                  </a:moveTo>
                  <a:cubicBezTo>
                    <a:pt x="1009" y="91"/>
                    <a:pt x="1010" y="91"/>
                    <a:pt x="1014" y="90"/>
                  </a:cubicBezTo>
                  <a:cubicBezTo>
                    <a:pt x="1013" y="92"/>
                    <a:pt x="1008" y="94"/>
                    <a:pt x="1003" y="95"/>
                  </a:cubicBezTo>
                  <a:close/>
                  <a:moveTo>
                    <a:pt x="786" y="183"/>
                  </a:moveTo>
                  <a:cubicBezTo>
                    <a:pt x="796" y="178"/>
                    <a:pt x="780" y="182"/>
                    <a:pt x="786" y="178"/>
                  </a:cubicBezTo>
                  <a:cubicBezTo>
                    <a:pt x="781" y="181"/>
                    <a:pt x="781" y="181"/>
                    <a:pt x="781" y="181"/>
                  </a:cubicBezTo>
                  <a:cubicBezTo>
                    <a:pt x="788" y="174"/>
                    <a:pt x="788" y="180"/>
                    <a:pt x="794" y="177"/>
                  </a:cubicBezTo>
                  <a:cubicBezTo>
                    <a:pt x="790" y="179"/>
                    <a:pt x="790" y="179"/>
                    <a:pt x="790" y="179"/>
                  </a:cubicBezTo>
                  <a:cubicBezTo>
                    <a:pt x="788" y="183"/>
                    <a:pt x="797" y="178"/>
                    <a:pt x="798" y="179"/>
                  </a:cubicBezTo>
                  <a:cubicBezTo>
                    <a:pt x="794" y="182"/>
                    <a:pt x="782" y="185"/>
                    <a:pt x="786" y="183"/>
                  </a:cubicBezTo>
                  <a:close/>
                  <a:moveTo>
                    <a:pt x="1013" y="93"/>
                  </a:moveTo>
                  <a:cubicBezTo>
                    <a:pt x="1023" y="87"/>
                    <a:pt x="1023" y="92"/>
                    <a:pt x="1029" y="90"/>
                  </a:cubicBezTo>
                  <a:cubicBezTo>
                    <a:pt x="1022" y="95"/>
                    <a:pt x="1021" y="91"/>
                    <a:pt x="1013" y="93"/>
                  </a:cubicBezTo>
                  <a:close/>
                  <a:moveTo>
                    <a:pt x="852" y="161"/>
                  </a:moveTo>
                  <a:cubicBezTo>
                    <a:pt x="852" y="162"/>
                    <a:pt x="852" y="162"/>
                    <a:pt x="852" y="162"/>
                  </a:cubicBezTo>
                  <a:cubicBezTo>
                    <a:pt x="860" y="160"/>
                    <a:pt x="860" y="160"/>
                    <a:pt x="860" y="160"/>
                  </a:cubicBezTo>
                  <a:cubicBezTo>
                    <a:pt x="861" y="159"/>
                    <a:pt x="861" y="159"/>
                    <a:pt x="861" y="159"/>
                  </a:cubicBezTo>
                  <a:lnTo>
                    <a:pt x="852" y="161"/>
                  </a:ln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0" name="Freeform 306"/>
            <p:cNvSpPr>
              <a:spLocks/>
            </p:cNvSpPr>
            <p:nvPr/>
          </p:nvSpPr>
          <p:spPr bwMode="auto">
            <a:xfrm>
              <a:off x="5210175" y="849313"/>
              <a:ext cx="587375" cy="185737"/>
            </a:xfrm>
            <a:custGeom>
              <a:avLst/>
              <a:gdLst/>
              <a:ahLst/>
              <a:cxnLst>
                <a:cxn ang="0">
                  <a:pos x="52" y="45"/>
                </a:cxn>
                <a:cxn ang="0">
                  <a:pos x="57" y="46"/>
                </a:cxn>
                <a:cxn ang="0">
                  <a:pos x="61" y="50"/>
                </a:cxn>
                <a:cxn ang="0">
                  <a:pos x="70" y="46"/>
                </a:cxn>
                <a:cxn ang="0">
                  <a:pos x="82" y="53"/>
                </a:cxn>
                <a:cxn ang="0">
                  <a:pos x="88" y="51"/>
                </a:cxn>
                <a:cxn ang="0">
                  <a:pos x="92" y="53"/>
                </a:cxn>
                <a:cxn ang="0">
                  <a:pos x="97" y="53"/>
                </a:cxn>
                <a:cxn ang="0">
                  <a:pos x="104" y="59"/>
                </a:cxn>
                <a:cxn ang="0">
                  <a:pos x="111" y="59"/>
                </a:cxn>
                <a:cxn ang="0">
                  <a:pos x="114" y="54"/>
                </a:cxn>
                <a:cxn ang="0">
                  <a:pos x="120" y="58"/>
                </a:cxn>
                <a:cxn ang="0">
                  <a:pos x="133" y="47"/>
                </a:cxn>
                <a:cxn ang="0">
                  <a:pos x="132" y="59"/>
                </a:cxn>
                <a:cxn ang="0">
                  <a:pos x="142" y="50"/>
                </a:cxn>
                <a:cxn ang="0">
                  <a:pos x="147" y="60"/>
                </a:cxn>
                <a:cxn ang="0">
                  <a:pos x="153" y="65"/>
                </a:cxn>
                <a:cxn ang="0">
                  <a:pos x="164" y="62"/>
                </a:cxn>
                <a:cxn ang="0">
                  <a:pos x="175" y="59"/>
                </a:cxn>
                <a:cxn ang="0">
                  <a:pos x="188" y="56"/>
                </a:cxn>
                <a:cxn ang="0">
                  <a:pos x="195" y="66"/>
                </a:cxn>
                <a:cxn ang="0">
                  <a:pos x="201" y="63"/>
                </a:cxn>
                <a:cxn ang="0">
                  <a:pos x="203" y="65"/>
                </a:cxn>
                <a:cxn ang="0">
                  <a:pos x="211" y="58"/>
                </a:cxn>
                <a:cxn ang="0">
                  <a:pos x="216" y="59"/>
                </a:cxn>
                <a:cxn ang="0">
                  <a:pos x="211" y="60"/>
                </a:cxn>
                <a:cxn ang="0">
                  <a:pos x="198" y="51"/>
                </a:cxn>
                <a:cxn ang="0">
                  <a:pos x="183" y="50"/>
                </a:cxn>
                <a:cxn ang="0">
                  <a:pos x="183" y="45"/>
                </a:cxn>
                <a:cxn ang="0">
                  <a:pos x="169" y="43"/>
                </a:cxn>
                <a:cxn ang="0">
                  <a:pos x="158" y="39"/>
                </a:cxn>
                <a:cxn ang="0">
                  <a:pos x="151" y="38"/>
                </a:cxn>
                <a:cxn ang="0">
                  <a:pos x="147" y="40"/>
                </a:cxn>
                <a:cxn ang="0">
                  <a:pos x="141" y="35"/>
                </a:cxn>
                <a:cxn ang="0">
                  <a:pos x="137" y="36"/>
                </a:cxn>
                <a:cxn ang="0">
                  <a:pos x="118" y="29"/>
                </a:cxn>
                <a:cxn ang="0">
                  <a:pos x="111" y="29"/>
                </a:cxn>
                <a:cxn ang="0">
                  <a:pos x="101" y="24"/>
                </a:cxn>
                <a:cxn ang="0">
                  <a:pos x="95" y="22"/>
                </a:cxn>
                <a:cxn ang="0">
                  <a:pos x="77" y="20"/>
                </a:cxn>
                <a:cxn ang="0">
                  <a:pos x="71" y="20"/>
                </a:cxn>
                <a:cxn ang="0">
                  <a:pos x="57" y="13"/>
                </a:cxn>
                <a:cxn ang="0">
                  <a:pos x="49" y="10"/>
                </a:cxn>
                <a:cxn ang="0">
                  <a:pos x="45" y="13"/>
                </a:cxn>
                <a:cxn ang="0">
                  <a:pos x="40" y="8"/>
                </a:cxn>
                <a:cxn ang="0">
                  <a:pos x="28" y="10"/>
                </a:cxn>
                <a:cxn ang="0">
                  <a:pos x="21" y="3"/>
                </a:cxn>
                <a:cxn ang="0">
                  <a:pos x="15" y="2"/>
                </a:cxn>
                <a:cxn ang="0">
                  <a:pos x="3" y="26"/>
                </a:cxn>
                <a:cxn ang="0">
                  <a:pos x="6" y="31"/>
                </a:cxn>
                <a:cxn ang="0">
                  <a:pos x="12" y="29"/>
                </a:cxn>
                <a:cxn ang="0">
                  <a:pos x="15" y="29"/>
                </a:cxn>
                <a:cxn ang="0">
                  <a:pos x="19" y="33"/>
                </a:cxn>
                <a:cxn ang="0">
                  <a:pos x="26" y="30"/>
                </a:cxn>
                <a:cxn ang="0">
                  <a:pos x="27" y="39"/>
                </a:cxn>
                <a:cxn ang="0">
                  <a:pos x="36" y="34"/>
                </a:cxn>
                <a:cxn ang="0">
                  <a:pos x="38" y="32"/>
                </a:cxn>
                <a:cxn ang="0">
                  <a:pos x="39" y="40"/>
                </a:cxn>
                <a:cxn ang="0">
                  <a:pos x="42" y="42"/>
                </a:cxn>
              </a:cxnLst>
              <a:rect l="0" t="0" r="r" b="b"/>
              <a:pathLst>
                <a:path w="216" h="68">
                  <a:moveTo>
                    <a:pt x="46" y="41"/>
                  </a:moveTo>
                  <a:cubicBezTo>
                    <a:pt x="46" y="42"/>
                    <a:pt x="46" y="44"/>
                    <a:pt x="45" y="45"/>
                  </a:cubicBezTo>
                  <a:cubicBezTo>
                    <a:pt x="46" y="47"/>
                    <a:pt x="48" y="42"/>
                    <a:pt x="49" y="46"/>
                  </a:cubicBezTo>
                  <a:cubicBezTo>
                    <a:pt x="48" y="44"/>
                    <a:pt x="48" y="44"/>
                    <a:pt x="48" y="44"/>
                  </a:cubicBezTo>
                  <a:cubicBezTo>
                    <a:pt x="50" y="42"/>
                    <a:pt x="52" y="41"/>
                    <a:pt x="52" y="45"/>
                  </a:cubicBezTo>
                  <a:cubicBezTo>
                    <a:pt x="52" y="46"/>
                    <a:pt x="52" y="46"/>
                    <a:pt x="52" y="46"/>
                  </a:cubicBezTo>
                  <a:cubicBezTo>
                    <a:pt x="53" y="44"/>
                    <a:pt x="53" y="50"/>
                    <a:pt x="54" y="47"/>
                  </a:cubicBezTo>
                  <a:cubicBezTo>
                    <a:pt x="54" y="45"/>
                    <a:pt x="55" y="45"/>
                    <a:pt x="55" y="43"/>
                  </a:cubicBezTo>
                  <a:cubicBezTo>
                    <a:pt x="58" y="40"/>
                    <a:pt x="58" y="40"/>
                    <a:pt x="58" y="40"/>
                  </a:cubicBezTo>
                  <a:cubicBezTo>
                    <a:pt x="57" y="46"/>
                    <a:pt x="57" y="46"/>
                    <a:pt x="57" y="46"/>
                  </a:cubicBezTo>
                  <a:cubicBezTo>
                    <a:pt x="59" y="44"/>
                    <a:pt x="59" y="44"/>
                    <a:pt x="59" y="44"/>
                  </a:cubicBezTo>
                  <a:cubicBezTo>
                    <a:pt x="59" y="42"/>
                    <a:pt x="60" y="46"/>
                    <a:pt x="61" y="41"/>
                  </a:cubicBezTo>
                  <a:cubicBezTo>
                    <a:pt x="62" y="43"/>
                    <a:pt x="60" y="45"/>
                    <a:pt x="59" y="47"/>
                  </a:cubicBezTo>
                  <a:cubicBezTo>
                    <a:pt x="61" y="46"/>
                    <a:pt x="60" y="48"/>
                    <a:pt x="61" y="45"/>
                  </a:cubicBezTo>
                  <a:cubicBezTo>
                    <a:pt x="61" y="50"/>
                    <a:pt x="61" y="50"/>
                    <a:pt x="61" y="50"/>
                  </a:cubicBezTo>
                  <a:cubicBezTo>
                    <a:pt x="64" y="47"/>
                    <a:pt x="64" y="47"/>
                    <a:pt x="64" y="47"/>
                  </a:cubicBezTo>
                  <a:cubicBezTo>
                    <a:pt x="63" y="48"/>
                    <a:pt x="63" y="48"/>
                    <a:pt x="63" y="48"/>
                  </a:cubicBezTo>
                  <a:cubicBezTo>
                    <a:pt x="65" y="45"/>
                    <a:pt x="65" y="51"/>
                    <a:pt x="68" y="45"/>
                  </a:cubicBezTo>
                  <a:cubicBezTo>
                    <a:pt x="68" y="46"/>
                    <a:pt x="68" y="46"/>
                    <a:pt x="68" y="46"/>
                  </a:cubicBezTo>
                  <a:cubicBezTo>
                    <a:pt x="69" y="42"/>
                    <a:pt x="70" y="45"/>
                    <a:pt x="70" y="46"/>
                  </a:cubicBezTo>
                  <a:cubicBezTo>
                    <a:pt x="72" y="45"/>
                    <a:pt x="72" y="42"/>
                    <a:pt x="72" y="40"/>
                  </a:cubicBezTo>
                  <a:cubicBezTo>
                    <a:pt x="75" y="42"/>
                    <a:pt x="74" y="41"/>
                    <a:pt x="78" y="37"/>
                  </a:cubicBezTo>
                  <a:cubicBezTo>
                    <a:pt x="78" y="43"/>
                    <a:pt x="74" y="45"/>
                    <a:pt x="75" y="50"/>
                  </a:cubicBezTo>
                  <a:cubicBezTo>
                    <a:pt x="76" y="47"/>
                    <a:pt x="78" y="45"/>
                    <a:pt x="79" y="44"/>
                  </a:cubicBezTo>
                  <a:cubicBezTo>
                    <a:pt x="80" y="47"/>
                    <a:pt x="82" y="49"/>
                    <a:pt x="82" y="53"/>
                  </a:cubicBezTo>
                  <a:cubicBezTo>
                    <a:pt x="83" y="49"/>
                    <a:pt x="83" y="49"/>
                    <a:pt x="83" y="49"/>
                  </a:cubicBezTo>
                  <a:cubicBezTo>
                    <a:pt x="86" y="48"/>
                    <a:pt x="86" y="48"/>
                    <a:pt x="86" y="48"/>
                  </a:cubicBezTo>
                  <a:cubicBezTo>
                    <a:pt x="83" y="53"/>
                    <a:pt x="83" y="53"/>
                    <a:pt x="83" y="53"/>
                  </a:cubicBezTo>
                  <a:cubicBezTo>
                    <a:pt x="84" y="51"/>
                    <a:pt x="85" y="49"/>
                    <a:pt x="86" y="48"/>
                  </a:cubicBezTo>
                  <a:cubicBezTo>
                    <a:pt x="89" y="45"/>
                    <a:pt x="85" y="56"/>
                    <a:pt x="88" y="51"/>
                  </a:cubicBezTo>
                  <a:cubicBezTo>
                    <a:pt x="88" y="52"/>
                    <a:pt x="88" y="52"/>
                    <a:pt x="88" y="52"/>
                  </a:cubicBezTo>
                  <a:cubicBezTo>
                    <a:pt x="89" y="49"/>
                    <a:pt x="90" y="51"/>
                    <a:pt x="92" y="50"/>
                  </a:cubicBezTo>
                  <a:cubicBezTo>
                    <a:pt x="90" y="55"/>
                    <a:pt x="90" y="55"/>
                    <a:pt x="90" y="55"/>
                  </a:cubicBezTo>
                  <a:cubicBezTo>
                    <a:pt x="90" y="53"/>
                    <a:pt x="90" y="53"/>
                    <a:pt x="90" y="53"/>
                  </a:cubicBezTo>
                  <a:cubicBezTo>
                    <a:pt x="89" y="58"/>
                    <a:pt x="92" y="53"/>
                    <a:pt x="92" y="53"/>
                  </a:cubicBezTo>
                  <a:cubicBezTo>
                    <a:pt x="94" y="52"/>
                    <a:pt x="94" y="48"/>
                    <a:pt x="95" y="47"/>
                  </a:cubicBezTo>
                  <a:cubicBezTo>
                    <a:pt x="95" y="47"/>
                    <a:pt x="96" y="46"/>
                    <a:pt x="96" y="47"/>
                  </a:cubicBezTo>
                  <a:cubicBezTo>
                    <a:pt x="97" y="49"/>
                    <a:pt x="95" y="53"/>
                    <a:pt x="94" y="55"/>
                  </a:cubicBezTo>
                  <a:cubicBezTo>
                    <a:pt x="96" y="50"/>
                    <a:pt x="96" y="51"/>
                    <a:pt x="98" y="49"/>
                  </a:cubicBezTo>
                  <a:cubicBezTo>
                    <a:pt x="98" y="52"/>
                    <a:pt x="97" y="53"/>
                    <a:pt x="97" y="53"/>
                  </a:cubicBezTo>
                  <a:cubicBezTo>
                    <a:pt x="98" y="52"/>
                    <a:pt x="98" y="52"/>
                    <a:pt x="99" y="50"/>
                  </a:cubicBezTo>
                  <a:cubicBezTo>
                    <a:pt x="99" y="52"/>
                    <a:pt x="99" y="52"/>
                    <a:pt x="99" y="52"/>
                  </a:cubicBezTo>
                  <a:cubicBezTo>
                    <a:pt x="100" y="57"/>
                    <a:pt x="103" y="44"/>
                    <a:pt x="105" y="46"/>
                  </a:cubicBezTo>
                  <a:cubicBezTo>
                    <a:pt x="103" y="49"/>
                    <a:pt x="107" y="46"/>
                    <a:pt x="107" y="49"/>
                  </a:cubicBezTo>
                  <a:cubicBezTo>
                    <a:pt x="106" y="50"/>
                    <a:pt x="105" y="56"/>
                    <a:pt x="104" y="59"/>
                  </a:cubicBezTo>
                  <a:cubicBezTo>
                    <a:pt x="105" y="61"/>
                    <a:pt x="106" y="54"/>
                    <a:pt x="108" y="53"/>
                  </a:cubicBezTo>
                  <a:cubicBezTo>
                    <a:pt x="106" y="58"/>
                    <a:pt x="106" y="58"/>
                    <a:pt x="106" y="58"/>
                  </a:cubicBezTo>
                  <a:cubicBezTo>
                    <a:pt x="108" y="56"/>
                    <a:pt x="107" y="55"/>
                    <a:pt x="109" y="54"/>
                  </a:cubicBezTo>
                  <a:cubicBezTo>
                    <a:pt x="108" y="56"/>
                    <a:pt x="109" y="56"/>
                    <a:pt x="108" y="57"/>
                  </a:cubicBezTo>
                  <a:cubicBezTo>
                    <a:pt x="109" y="58"/>
                    <a:pt x="109" y="58"/>
                    <a:pt x="111" y="59"/>
                  </a:cubicBezTo>
                  <a:cubicBezTo>
                    <a:pt x="112" y="53"/>
                    <a:pt x="112" y="53"/>
                    <a:pt x="112" y="53"/>
                  </a:cubicBezTo>
                  <a:cubicBezTo>
                    <a:pt x="113" y="53"/>
                    <a:pt x="112" y="55"/>
                    <a:pt x="112" y="56"/>
                  </a:cubicBezTo>
                  <a:cubicBezTo>
                    <a:pt x="112" y="56"/>
                    <a:pt x="112" y="56"/>
                    <a:pt x="112" y="57"/>
                  </a:cubicBezTo>
                  <a:cubicBezTo>
                    <a:pt x="111" y="62"/>
                    <a:pt x="113" y="54"/>
                    <a:pt x="113" y="59"/>
                  </a:cubicBezTo>
                  <a:cubicBezTo>
                    <a:pt x="113" y="57"/>
                    <a:pt x="114" y="55"/>
                    <a:pt x="114" y="54"/>
                  </a:cubicBezTo>
                  <a:cubicBezTo>
                    <a:pt x="113" y="58"/>
                    <a:pt x="115" y="58"/>
                    <a:pt x="114" y="59"/>
                  </a:cubicBezTo>
                  <a:cubicBezTo>
                    <a:pt x="114" y="57"/>
                    <a:pt x="116" y="59"/>
                    <a:pt x="117" y="55"/>
                  </a:cubicBezTo>
                  <a:cubicBezTo>
                    <a:pt x="117" y="58"/>
                    <a:pt x="116" y="58"/>
                    <a:pt x="116" y="59"/>
                  </a:cubicBezTo>
                  <a:cubicBezTo>
                    <a:pt x="117" y="55"/>
                    <a:pt x="119" y="59"/>
                    <a:pt x="120" y="57"/>
                  </a:cubicBezTo>
                  <a:cubicBezTo>
                    <a:pt x="120" y="58"/>
                    <a:pt x="120" y="58"/>
                    <a:pt x="120" y="58"/>
                  </a:cubicBezTo>
                  <a:cubicBezTo>
                    <a:pt x="121" y="56"/>
                    <a:pt x="123" y="55"/>
                    <a:pt x="125" y="52"/>
                  </a:cubicBezTo>
                  <a:cubicBezTo>
                    <a:pt x="124" y="55"/>
                    <a:pt x="124" y="55"/>
                    <a:pt x="124" y="55"/>
                  </a:cubicBezTo>
                  <a:cubicBezTo>
                    <a:pt x="125" y="57"/>
                    <a:pt x="127" y="48"/>
                    <a:pt x="128" y="49"/>
                  </a:cubicBezTo>
                  <a:cubicBezTo>
                    <a:pt x="126" y="53"/>
                    <a:pt x="130" y="49"/>
                    <a:pt x="128" y="54"/>
                  </a:cubicBezTo>
                  <a:cubicBezTo>
                    <a:pt x="130" y="51"/>
                    <a:pt x="131" y="51"/>
                    <a:pt x="133" y="47"/>
                  </a:cubicBezTo>
                  <a:cubicBezTo>
                    <a:pt x="133" y="49"/>
                    <a:pt x="129" y="53"/>
                    <a:pt x="130" y="54"/>
                  </a:cubicBezTo>
                  <a:cubicBezTo>
                    <a:pt x="132" y="52"/>
                    <a:pt x="132" y="52"/>
                    <a:pt x="132" y="52"/>
                  </a:cubicBezTo>
                  <a:cubicBezTo>
                    <a:pt x="132" y="55"/>
                    <a:pt x="132" y="55"/>
                    <a:pt x="132" y="55"/>
                  </a:cubicBezTo>
                  <a:cubicBezTo>
                    <a:pt x="132" y="53"/>
                    <a:pt x="133" y="53"/>
                    <a:pt x="133" y="51"/>
                  </a:cubicBezTo>
                  <a:cubicBezTo>
                    <a:pt x="133" y="54"/>
                    <a:pt x="133" y="57"/>
                    <a:pt x="132" y="59"/>
                  </a:cubicBezTo>
                  <a:cubicBezTo>
                    <a:pt x="133" y="58"/>
                    <a:pt x="134" y="61"/>
                    <a:pt x="135" y="59"/>
                  </a:cubicBezTo>
                  <a:cubicBezTo>
                    <a:pt x="134" y="60"/>
                    <a:pt x="134" y="60"/>
                    <a:pt x="134" y="60"/>
                  </a:cubicBezTo>
                  <a:cubicBezTo>
                    <a:pt x="137" y="55"/>
                    <a:pt x="137" y="60"/>
                    <a:pt x="139" y="54"/>
                  </a:cubicBezTo>
                  <a:cubicBezTo>
                    <a:pt x="138" y="57"/>
                    <a:pt x="138" y="57"/>
                    <a:pt x="138" y="57"/>
                  </a:cubicBezTo>
                  <a:cubicBezTo>
                    <a:pt x="140" y="57"/>
                    <a:pt x="141" y="51"/>
                    <a:pt x="142" y="50"/>
                  </a:cubicBezTo>
                  <a:cubicBezTo>
                    <a:pt x="142" y="50"/>
                    <a:pt x="143" y="49"/>
                    <a:pt x="143" y="50"/>
                  </a:cubicBezTo>
                  <a:cubicBezTo>
                    <a:pt x="141" y="53"/>
                    <a:pt x="143" y="54"/>
                    <a:pt x="143" y="57"/>
                  </a:cubicBezTo>
                  <a:cubicBezTo>
                    <a:pt x="143" y="57"/>
                    <a:pt x="145" y="57"/>
                    <a:pt x="146" y="54"/>
                  </a:cubicBezTo>
                  <a:cubicBezTo>
                    <a:pt x="145" y="57"/>
                    <a:pt x="145" y="59"/>
                    <a:pt x="143" y="59"/>
                  </a:cubicBezTo>
                  <a:cubicBezTo>
                    <a:pt x="143" y="65"/>
                    <a:pt x="146" y="58"/>
                    <a:pt x="147" y="60"/>
                  </a:cubicBezTo>
                  <a:cubicBezTo>
                    <a:pt x="146" y="62"/>
                    <a:pt x="146" y="62"/>
                    <a:pt x="146" y="62"/>
                  </a:cubicBezTo>
                  <a:cubicBezTo>
                    <a:pt x="149" y="61"/>
                    <a:pt x="150" y="56"/>
                    <a:pt x="152" y="52"/>
                  </a:cubicBezTo>
                  <a:cubicBezTo>
                    <a:pt x="151" y="55"/>
                    <a:pt x="151" y="56"/>
                    <a:pt x="149" y="59"/>
                  </a:cubicBezTo>
                  <a:cubicBezTo>
                    <a:pt x="150" y="62"/>
                    <a:pt x="153" y="60"/>
                    <a:pt x="154" y="61"/>
                  </a:cubicBezTo>
                  <a:cubicBezTo>
                    <a:pt x="154" y="63"/>
                    <a:pt x="154" y="64"/>
                    <a:pt x="153" y="65"/>
                  </a:cubicBezTo>
                  <a:cubicBezTo>
                    <a:pt x="155" y="63"/>
                    <a:pt x="156" y="67"/>
                    <a:pt x="159" y="61"/>
                  </a:cubicBezTo>
                  <a:cubicBezTo>
                    <a:pt x="158" y="63"/>
                    <a:pt x="159" y="63"/>
                    <a:pt x="159" y="64"/>
                  </a:cubicBezTo>
                  <a:cubicBezTo>
                    <a:pt x="159" y="63"/>
                    <a:pt x="160" y="61"/>
                    <a:pt x="160" y="62"/>
                  </a:cubicBezTo>
                  <a:cubicBezTo>
                    <a:pt x="161" y="59"/>
                    <a:pt x="164" y="58"/>
                    <a:pt x="165" y="60"/>
                  </a:cubicBezTo>
                  <a:cubicBezTo>
                    <a:pt x="164" y="62"/>
                    <a:pt x="164" y="62"/>
                    <a:pt x="164" y="62"/>
                  </a:cubicBezTo>
                  <a:cubicBezTo>
                    <a:pt x="166" y="63"/>
                    <a:pt x="170" y="54"/>
                    <a:pt x="172" y="59"/>
                  </a:cubicBezTo>
                  <a:cubicBezTo>
                    <a:pt x="172" y="60"/>
                    <a:pt x="170" y="63"/>
                    <a:pt x="171" y="63"/>
                  </a:cubicBezTo>
                  <a:cubicBezTo>
                    <a:pt x="172" y="61"/>
                    <a:pt x="173" y="57"/>
                    <a:pt x="174" y="58"/>
                  </a:cubicBezTo>
                  <a:cubicBezTo>
                    <a:pt x="173" y="62"/>
                    <a:pt x="173" y="62"/>
                    <a:pt x="173" y="62"/>
                  </a:cubicBezTo>
                  <a:cubicBezTo>
                    <a:pt x="175" y="59"/>
                    <a:pt x="175" y="59"/>
                    <a:pt x="175" y="59"/>
                  </a:cubicBezTo>
                  <a:cubicBezTo>
                    <a:pt x="175" y="55"/>
                    <a:pt x="173" y="56"/>
                    <a:pt x="175" y="53"/>
                  </a:cubicBezTo>
                  <a:cubicBezTo>
                    <a:pt x="175" y="57"/>
                    <a:pt x="177" y="50"/>
                    <a:pt x="177" y="54"/>
                  </a:cubicBezTo>
                  <a:cubicBezTo>
                    <a:pt x="177" y="55"/>
                    <a:pt x="176" y="57"/>
                    <a:pt x="175" y="59"/>
                  </a:cubicBezTo>
                  <a:cubicBezTo>
                    <a:pt x="177" y="64"/>
                    <a:pt x="180" y="56"/>
                    <a:pt x="182" y="62"/>
                  </a:cubicBezTo>
                  <a:cubicBezTo>
                    <a:pt x="184" y="59"/>
                    <a:pt x="186" y="59"/>
                    <a:pt x="188" y="56"/>
                  </a:cubicBezTo>
                  <a:cubicBezTo>
                    <a:pt x="187" y="60"/>
                    <a:pt x="186" y="63"/>
                    <a:pt x="185" y="66"/>
                  </a:cubicBezTo>
                  <a:cubicBezTo>
                    <a:pt x="186" y="67"/>
                    <a:pt x="189" y="59"/>
                    <a:pt x="188" y="64"/>
                  </a:cubicBezTo>
                  <a:cubicBezTo>
                    <a:pt x="190" y="59"/>
                    <a:pt x="193" y="62"/>
                    <a:pt x="195" y="55"/>
                  </a:cubicBezTo>
                  <a:cubicBezTo>
                    <a:pt x="194" y="56"/>
                    <a:pt x="196" y="55"/>
                    <a:pt x="194" y="59"/>
                  </a:cubicBezTo>
                  <a:cubicBezTo>
                    <a:pt x="196" y="57"/>
                    <a:pt x="194" y="66"/>
                    <a:pt x="195" y="66"/>
                  </a:cubicBezTo>
                  <a:cubicBezTo>
                    <a:pt x="196" y="66"/>
                    <a:pt x="196" y="61"/>
                    <a:pt x="197" y="61"/>
                  </a:cubicBezTo>
                  <a:cubicBezTo>
                    <a:pt x="197" y="63"/>
                    <a:pt x="197" y="63"/>
                    <a:pt x="197" y="63"/>
                  </a:cubicBezTo>
                  <a:cubicBezTo>
                    <a:pt x="198" y="61"/>
                    <a:pt x="198" y="61"/>
                    <a:pt x="198" y="61"/>
                  </a:cubicBezTo>
                  <a:cubicBezTo>
                    <a:pt x="198" y="63"/>
                    <a:pt x="196" y="65"/>
                    <a:pt x="196" y="67"/>
                  </a:cubicBezTo>
                  <a:cubicBezTo>
                    <a:pt x="197" y="68"/>
                    <a:pt x="199" y="63"/>
                    <a:pt x="201" y="63"/>
                  </a:cubicBezTo>
                  <a:cubicBezTo>
                    <a:pt x="200" y="64"/>
                    <a:pt x="200" y="64"/>
                    <a:pt x="200" y="64"/>
                  </a:cubicBezTo>
                  <a:cubicBezTo>
                    <a:pt x="202" y="65"/>
                    <a:pt x="202" y="65"/>
                    <a:pt x="202" y="65"/>
                  </a:cubicBezTo>
                  <a:cubicBezTo>
                    <a:pt x="202" y="65"/>
                    <a:pt x="202" y="65"/>
                    <a:pt x="202" y="65"/>
                  </a:cubicBezTo>
                  <a:cubicBezTo>
                    <a:pt x="204" y="63"/>
                    <a:pt x="204" y="63"/>
                    <a:pt x="204" y="63"/>
                  </a:cubicBezTo>
                  <a:cubicBezTo>
                    <a:pt x="203" y="65"/>
                    <a:pt x="203" y="65"/>
                    <a:pt x="203" y="65"/>
                  </a:cubicBezTo>
                  <a:cubicBezTo>
                    <a:pt x="204" y="64"/>
                    <a:pt x="204" y="63"/>
                    <a:pt x="205" y="63"/>
                  </a:cubicBezTo>
                  <a:cubicBezTo>
                    <a:pt x="204" y="65"/>
                    <a:pt x="204" y="65"/>
                    <a:pt x="204" y="65"/>
                  </a:cubicBezTo>
                  <a:cubicBezTo>
                    <a:pt x="205" y="62"/>
                    <a:pt x="207" y="61"/>
                    <a:pt x="208" y="61"/>
                  </a:cubicBezTo>
                  <a:cubicBezTo>
                    <a:pt x="208" y="62"/>
                    <a:pt x="208" y="62"/>
                    <a:pt x="208" y="62"/>
                  </a:cubicBezTo>
                  <a:cubicBezTo>
                    <a:pt x="211" y="58"/>
                    <a:pt x="211" y="58"/>
                    <a:pt x="211" y="58"/>
                  </a:cubicBezTo>
                  <a:cubicBezTo>
                    <a:pt x="212" y="60"/>
                    <a:pt x="209" y="63"/>
                    <a:pt x="211" y="61"/>
                  </a:cubicBezTo>
                  <a:cubicBezTo>
                    <a:pt x="209" y="66"/>
                    <a:pt x="209" y="66"/>
                    <a:pt x="209" y="66"/>
                  </a:cubicBezTo>
                  <a:cubicBezTo>
                    <a:pt x="211" y="65"/>
                    <a:pt x="211" y="67"/>
                    <a:pt x="212" y="66"/>
                  </a:cubicBezTo>
                  <a:cubicBezTo>
                    <a:pt x="212" y="63"/>
                    <a:pt x="212" y="63"/>
                    <a:pt x="213" y="61"/>
                  </a:cubicBezTo>
                  <a:cubicBezTo>
                    <a:pt x="212" y="67"/>
                    <a:pt x="215" y="61"/>
                    <a:pt x="216" y="59"/>
                  </a:cubicBezTo>
                  <a:cubicBezTo>
                    <a:pt x="216" y="59"/>
                    <a:pt x="215" y="59"/>
                    <a:pt x="214" y="61"/>
                  </a:cubicBezTo>
                  <a:cubicBezTo>
                    <a:pt x="214" y="61"/>
                    <a:pt x="215" y="59"/>
                    <a:pt x="214" y="58"/>
                  </a:cubicBezTo>
                  <a:cubicBezTo>
                    <a:pt x="213" y="61"/>
                    <a:pt x="213" y="61"/>
                    <a:pt x="213" y="61"/>
                  </a:cubicBezTo>
                  <a:cubicBezTo>
                    <a:pt x="213" y="57"/>
                    <a:pt x="213" y="57"/>
                    <a:pt x="213" y="57"/>
                  </a:cubicBezTo>
                  <a:cubicBezTo>
                    <a:pt x="211" y="60"/>
                    <a:pt x="211" y="60"/>
                    <a:pt x="211" y="60"/>
                  </a:cubicBezTo>
                  <a:cubicBezTo>
                    <a:pt x="212" y="56"/>
                    <a:pt x="210" y="59"/>
                    <a:pt x="212" y="55"/>
                  </a:cubicBezTo>
                  <a:cubicBezTo>
                    <a:pt x="210" y="56"/>
                    <a:pt x="211" y="54"/>
                    <a:pt x="209" y="57"/>
                  </a:cubicBezTo>
                  <a:cubicBezTo>
                    <a:pt x="209" y="55"/>
                    <a:pt x="210" y="55"/>
                    <a:pt x="210" y="54"/>
                  </a:cubicBezTo>
                  <a:cubicBezTo>
                    <a:pt x="205" y="56"/>
                    <a:pt x="201" y="55"/>
                    <a:pt x="198" y="52"/>
                  </a:cubicBezTo>
                  <a:cubicBezTo>
                    <a:pt x="198" y="51"/>
                    <a:pt x="198" y="51"/>
                    <a:pt x="198" y="51"/>
                  </a:cubicBezTo>
                  <a:cubicBezTo>
                    <a:pt x="198" y="52"/>
                    <a:pt x="197" y="53"/>
                    <a:pt x="196" y="55"/>
                  </a:cubicBezTo>
                  <a:cubicBezTo>
                    <a:pt x="196" y="52"/>
                    <a:pt x="195" y="47"/>
                    <a:pt x="192" y="52"/>
                  </a:cubicBezTo>
                  <a:cubicBezTo>
                    <a:pt x="192" y="52"/>
                    <a:pt x="193" y="51"/>
                    <a:pt x="193" y="51"/>
                  </a:cubicBezTo>
                  <a:cubicBezTo>
                    <a:pt x="191" y="51"/>
                    <a:pt x="190" y="47"/>
                    <a:pt x="188" y="47"/>
                  </a:cubicBezTo>
                  <a:cubicBezTo>
                    <a:pt x="185" y="53"/>
                    <a:pt x="186" y="42"/>
                    <a:pt x="183" y="50"/>
                  </a:cubicBezTo>
                  <a:cubicBezTo>
                    <a:pt x="184" y="49"/>
                    <a:pt x="184" y="49"/>
                    <a:pt x="184" y="49"/>
                  </a:cubicBezTo>
                  <a:cubicBezTo>
                    <a:pt x="184" y="51"/>
                    <a:pt x="181" y="54"/>
                    <a:pt x="181" y="56"/>
                  </a:cubicBezTo>
                  <a:cubicBezTo>
                    <a:pt x="181" y="51"/>
                    <a:pt x="182" y="52"/>
                    <a:pt x="182" y="47"/>
                  </a:cubicBezTo>
                  <a:cubicBezTo>
                    <a:pt x="183" y="49"/>
                    <a:pt x="183" y="49"/>
                    <a:pt x="183" y="49"/>
                  </a:cubicBezTo>
                  <a:cubicBezTo>
                    <a:pt x="183" y="45"/>
                    <a:pt x="183" y="45"/>
                    <a:pt x="183" y="45"/>
                  </a:cubicBezTo>
                  <a:cubicBezTo>
                    <a:pt x="178" y="55"/>
                    <a:pt x="180" y="38"/>
                    <a:pt x="177" y="46"/>
                  </a:cubicBezTo>
                  <a:cubicBezTo>
                    <a:pt x="177" y="45"/>
                    <a:pt x="177" y="45"/>
                    <a:pt x="177" y="45"/>
                  </a:cubicBezTo>
                  <a:cubicBezTo>
                    <a:pt x="177" y="42"/>
                    <a:pt x="175" y="47"/>
                    <a:pt x="174" y="48"/>
                  </a:cubicBezTo>
                  <a:cubicBezTo>
                    <a:pt x="174" y="46"/>
                    <a:pt x="175" y="45"/>
                    <a:pt x="176" y="44"/>
                  </a:cubicBezTo>
                  <a:cubicBezTo>
                    <a:pt x="174" y="41"/>
                    <a:pt x="170" y="47"/>
                    <a:pt x="169" y="43"/>
                  </a:cubicBezTo>
                  <a:cubicBezTo>
                    <a:pt x="167" y="45"/>
                    <a:pt x="168" y="47"/>
                    <a:pt x="167" y="49"/>
                  </a:cubicBezTo>
                  <a:cubicBezTo>
                    <a:pt x="166" y="48"/>
                    <a:pt x="167" y="45"/>
                    <a:pt x="168" y="44"/>
                  </a:cubicBezTo>
                  <a:cubicBezTo>
                    <a:pt x="167" y="38"/>
                    <a:pt x="161" y="46"/>
                    <a:pt x="160" y="40"/>
                  </a:cubicBezTo>
                  <a:cubicBezTo>
                    <a:pt x="158" y="43"/>
                    <a:pt x="158" y="45"/>
                    <a:pt x="156" y="47"/>
                  </a:cubicBezTo>
                  <a:cubicBezTo>
                    <a:pt x="157" y="45"/>
                    <a:pt x="157" y="39"/>
                    <a:pt x="158" y="39"/>
                  </a:cubicBezTo>
                  <a:cubicBezTo>
                    <a:pt x="158" y="39"/>
                    <a:pt x="158" y="39"/>
                    <a:pt x="158" y="39"/>
                  </a:cubicBezTo>
                  <a:cubicBezTo>
                    <a:pt x="159" y="37"/>
                    <a:pt x="159" y="37"/>
                    <a:pt x="159" y="37"/>
                  </a:cubicBezTo>
                  <a:cubicBezTo>
                    <a:pt x="157" y="36"/>
                    <a:pt x="154" y="35"/>
                    <a:pt x="152" y="41"/>
                  </a:cubicBezTo>
                  <a:cubicBezTo>
                    <a:pt x="153" y="36"/>
                    <a:pt x="152" y="40"/>
                    <a:pt x="151" y="37"/>
                  </a:cubicBezTo>
                  <a:cubicBezTo>
                    <a:pt x="151" y="38"/>
                    <a:pt x="151" y="38"/>
                    <a:pt x="151" y="38"/>
                  </a:cubicBezTo>
                  <a:cubicBezTo>
                    <a:pt x="150" y="42"/>
                    <a:pt x="150" y="38"/>
                    <a:pt x="149" y="38"/>
                  </a:cubicBezTo>
                  <a:cubicBezTo>
                    <a:pt x="150" y="37"/>
                    <a:pt x="150" y="37"/>
                    <a:pt x="150" y="37"/>
                  </a:cubicBezTo>
                  <a:cubicBezTo>
                    <a:pt x="148" y="40"/>
                    <a:pt x="148" y="40"/>
                    <a:pt x="148" y="40"/>
                  </a:cubicBezTo>
                  <a:cubicBezTo>
                    <a:pt x="148" y="39"/>
                    <a:pt x="147" y="38"/>
                    <a:pt x="148" y="37"/>
                  </a:cubicBezTo>
                  <a:cubicBezTo>
                    <a:pt x="147" y="40"/>
                    <a:pt x="147" y="40"/>
                    <a:pt x="147" y="40"/>
                  </a:cubicBezTo>
                  <a:cubicBezTo>
                    <a:pt x="146" y="40"/>
                    <a:pt x="148" y="36"/>
                    <a:pt x="146" y="36"/>
                  </a:cubicBezTo>
                  <a:cubicBezTo>
                    <a:pt x="146" y="39"/>
                    <a:pt x="146" y="39"/>
                    <a:pt x="146" y="39"/>
                  </a:cubicBezTo>
                  <a:cubicBezTo>
                    <a:pt x="146" y="37"/>
                    <a:pt x="144" y="40"/>
                    <a:pt x="145" y="37"/>
                  </a:cubicBezTo>
                  <a:cubicBezTo>
                    <a:pt x="145" y="36"/>
                    <a:pt x="145" y="36"/>
                    <a:pt x="145" y="36"/>
                  </a:cubicBezTo>
                  <a:cubicBezTo>
                    <a:pt x="145" y="31"/>
                    <a:pt x="142" y="37"/>
                    <a:pt x="141" y="35"/>
                  </a:cubicBezTo>
                  <a:cubicBezTo>
                    <a:pt x="140" y="40"/>
                    <a:pt x="140" y="40"/>
                    <a:pt x="140" y="40"/>
                  </a:cubicBezTo>
                  <a:cubicBezTo>
                    <a:pt x="139" y="42"/>
                    <a:pt x="140" y="39"/>
                    <a:pt x="140" y="37"/>
                  </a:cubicBezTo>
                  <a:cubicBezTo>
                    <a:pt x="140" y="37"/>
                    <a:pt x="140" y="35"/>
                    <a:pt x="139" y="34"/>
                  </a:cubicBezTo>
                  <a:cubicBezTo>
                    <a:pt x="138" y="35"/>
                    <a:pt x="138" y="36"/>
                    <a:pt x="138" y="38"/>
                  </a:cubicBezTo>
                  <a:cubicBezTo>
                    <a:pt x="137" y="36"/>
                    <a:pt x="137" y="36"/>
                    <a:pt x="137" y="36"/>
                  </a:cubicBezTo>
                  <a:cubicBezTo>
                    <a:pt x="138" y="33"/>
                    <a:pt x="138" y="33"/>
                    <a:pt x="138" y="33"/>
                  </a:cubicBezTo>
                  <a:cubicBezTo>
                    <a:pt x="135" y="41"/>
                    <a:pt x="134" y="31"/>
                    <a:pt x="132" y="38"/>
                  </a:cubicBezTo>
                  <a:cubicBezTo>
                    <a:pt x="131" y="37"/>
                    <a:pt x="133" y="35"/>
                    <a:pt x="133" y="34"/>
                  </a:cubicBezTo>
                  <a:cubicBezTo>
                    <a:pt x="132" y="30"/>
                    <a:pt x="127" y="38"/>
                    <a:pt x="126" y="34"/>
                  </a:cubicBezTo>
                  <a:cubicBezTo>
                    <a:pt x="125" y="29"/>
                    <a:pt x="121" y="32"/>
                    <a:pt x="118" y="29"/>
                  </a:cubicBezTo>
                  <a:cubicBezTo>
                    <a:pt x="118" y="30"/>
                    <a:pt x="118" y="30"/>
                    <a:pt x="118" y="30"/>
                  </a:cubicBezTo>
                  <a:cubicBezTo>
                    <a:pt x="116" y="29"/>
                    <a:pt x="116" y="29"/>
                    <a:pt x="116" y="29"/>
                  </a:cubicBezTo>
                  <a:cubicBezTo>
                    <a:pt x="115" y="32"/>
                    <a:pt x="114" y="30"/>
                    <a:pt x="112" y="34"/>
                  </a:cubicBezTo>
                  <a:cubicBezTo>
                    <a:pt x="112" y="32"/>
                    <a:pt x="113" y="31"/>
                    <a:pt x="113" y="30"/>
                  </a:cubicBezTo>
                  <a:cubicBezTo>
                    <a:pt x="112" y="30"/>
                    <a:pt x="111" y="31"/>
                    <a:pt x="111" y="29"/>
                  </a:cubicBezTo>
                  <a:cubicBezTo>
                    <a:pt x="111" y="28"/>
                    <a:pt x="111" y="28"/>
                    <a:pt x="111" y="28"/>
                  </a:cubicBezTo>
                  <a:cubicBezTo>
                    <a:pt x="110" y="27"/>
                    <a:pt x="107" y="26"/>
                    <a:pt x="105" y="28"/>
                  </a:cubicBezTo>
                  <a:cubicBezTo>
                    <a:pt x="104" y="29"/>
                    <a:pt x="105" y="26"/>
                    <a:pt x="105" y="24"/>
                  </a:cubicBezTo>
                  <a:cubicBezTo>
                    <a:pt x="104" y="24"/>
                    <a:pt x="103" y="25"/>
                    <a:pt x="101" y="27"/>
                  </a:cubicBezTo>
                  <a:cubicBezTo>
                    <a:pt x="101" y="26"/>
                    <a:pt x="101" y="26"/>
                    <a:pt x="101" y="24"/>
                  </a:cubicBezTo>
                  <a:cubicBezTo>
                    <a:pt x="100" y="28"/>
                    <a:pt x="100" y="28"/>
                    <a:pt x="100" y="28"/>
                  </a:cubicBezTo>
                  <a:cubicBezTo>
                    <a:pt x="100" y="27"/>
                    <a:pt x="101" y="25"/>
                    <a:pt x="100" y="24"/>
                  </a:cubicBezTo>
                  <a:cubicBezTo>
                    <a:pt x="98" y="28"/>
                    <a:pt x="97" y="23"/>
                    <a:pt x="95" y="23"/>
                  </a:cubicBezTo>
                  <a:cubicBezTo>
                    <a:pt x="95" y="25"/>
                    <a:pt x="95" y="25"/>
                    <a:pt x="95" y="25"/>
                  </a:cubicBezTo>
                  <a:cubicBezTo>
                    <a:pt x="94" y="26"/>
                    <a:pt x="94" y="24"/>
                    <a:pt x="95" y="22"/>
                  </a:cubicBezTo>
                  <a:cubicBezTo>
                    <a:pt x="93" y="19"/>
                    <a:pt x="90" y="27"/>
                    <a:pt x="87" y="25"/>
                  </a:cubicBezTo>
                  <a:cubicBezTo>
                    <a:pt x="88" y="18"/>
                    <a:pt x="83" y="26"/>
                    <a:pt x="84" y="19"/>
                  </a:cubicBezTo>
                  <a:cubicBezTo>
                    <a:pt x="83" y="20"/>
                    <a:pt x="82" y="17"/>
                    <a:pt x="80" y="21"/>
                  </a:cubicBezTo>
                  <a:cubicBezTo>
                    <a:pt x="80" y="20"/>
                    <a:pt x="80" y="20"/>
                    <a:pt x="81" y="20"/>
                  </a:cubicBezTo>
                  <a:cubicBezTo>
                    <a:pt x="81" y="17"/>
                    <a:pt x="78" y="19"/>
                    <a:pt x="77" y="20"/>
                  </a:cubicBezTo>
                  <a:cubicBezTo>
                    <a:pt x="77" y="18"/>
                    <a:pt x="77" y="18"/>
                    <a:pt x="77" y="18"/>
                  </a:cubicBezTo>
                  <a:cubicBezTo>
                    <a:pt x="75" y="22"/>
                    <a:pt x="73" y="21"/>
                    <a:pt x="72" y="25"/>
                  </a:cubicBezTo>
                  <a:cubicBezTo>
                    <a:pt x="72" y="24"/>
                    <a:pt x="72" y="23"/>
                    <a:pt x="73" y="22"/>
                  </a:cubicBezTo>
                  <a:cubicBezTo>
                    <a:pt x="73" y="18"/>
                    <a:pt x="71" y="24"/>
                    <a:pt x="70" y="23"/>
                  </a:cubicBezTo>
                  <a:cubicBezTo>
                    <a:pt x="71" y="22"/>
                    <a:pt x="71" y="20"/>
                    <a:pt x="71" y="20"/>
                  </a:cubicBezTo>
                  <a:cubicBezTo>
                    <a:pt x="69" y="14"/>
                    <a:pt x="62" y="21"/>
                    <a:pt x="59" y="17"/>
                  </a:cubicBezTo>
                  <a:cubicBezTo>
                    <a:pt x="58" y="16"/>
                    <a:pt x="58" y="22"/>
                    <a:pt x="57" y="21"/>
                  </a:cubicBezTo>
                  <a:cubicBezTo>
                    <a:pt x="57" y="19"/>
                    <a:pt x="59" y="16"/>
                    <a:pt x="58" y="15"/>
                  </a:cubicBezTo>
                  <a:cubicBezTo>
                    <a:pt x="57" y="18"/>
                    <a:pt x="57" y="17"/>
                    <a:pt x="56" y="17"/>
                  </a:cubicBezTo>
                  <a:cubicBezTo>
                    <a:pt x="56" y="15"/>
                    <a:pt x="56" y="14"/>
                    <a:pt x="57" y="13"/>
                  </a:cubicBezTo>
                  <a:cubicBezTo>
                    <a:pt x="57" y="11"/>
                    <a:pt x="54" y="16"/>
                    <a:pt x="54" y="12"/>
                  </a:cubicBezTo>
                  <a:cubicBezTo>
                    <a:pt x="54" y="14"/>
                    <a:pt x="53" y="14"/>
                    <a:pt x="53" y="15"/>
                  </a:cubicBezTo>
                  <a:cubicBezTo>
                    <a:pt x="50" y="19"/>
                    <a:pt x="50" y="10"/>
                    <a:pt x="50" y="13"/>
                  </a:cubicBezTo>
                  <a:cubicBezTo>
                    <a:pt x="50" y="13"/>
                    <a:pt x="49" y="13"/>
                    <a:pt x="49" y="14"/>
                  </a:cubicBezTo>
                  <a:cubicBezTo>
                    <a:pt x="49" y="13"/>
                    <a:pt x="48" y="13"/>
                    <a:pt x="49" y="10"/>
                  </a:cubicBezTo>
                  <a:cubicBezTo>
                    <a:pt x="48" y="11"/>
                    <a:pt x="47" y="13"/>
                    <a:pt x="47" y="13"/>
                  </a:cubicBezTo>
                  <a:cubicBezTo>
                    <a:pt x="48" y="11"/>
                    <a:pt x="48" y="11"/>
                    <a:pt x="48" y="11"/>
                  </a:cubicBezTo>
                  <a:cubicBezTo>
                    <a:pt x="47" y="11"/>
                    <a:pt x="47" y="13"/>
                    <a:pt x="46" y="13"/>
                  </a:cubicBezTo>
                  <a:cubicBezTo>
                    <a:pt x="46" y="15"/>
                    <a:pt x="46" y="15"/>
                    <a:pt x="46" y="15"/>
                  </a:cubicBezTo>
                  <a:cubicBezTo>
                    <a:pt x="46" y="13"/>
                    <a:pt x="44" y="18"/>
                    <a:pt x="45" y="13"/>
                  </a:cubicBezTo>
                  <a:cubicBezTo>
                    <a:pt x="45" y="12"/>
                    <a:pt x="45" y="12"/>
                    <a:pt x="45" y="12"/>
                  </a:cubicBezTo>
                  <a:cubicBezTo>
                    <a:pt x="45" y="10"/>
                    <a:pt x="45" y="10"/>
                    <a:pt x="45" y="10"/>
                  </a:cubicBezTo>
                  <a:cubicBezTo>
                    <a:pt x="44" y="12"/>
                    <a:pt x="42" y="14"/>
                    <a:pt x="42" y="13"/>
                  </a:cubicBezTo>
                  <a:cubicBezTo>
                    <a:pt x="43" y="7"/>
                    <a:pt x="40" y="11"/>
                    <a:pt x="39" y="10"/>
                  </a:cubicBezTo>
                  <a:cubicBezTo>
                    <a:pt x="40" y="8"/>
                    <a:pt x="40" y="8"/>
                    <a:pt x="40" y="8"/>
                  </a:cubicBezTo>
                  <a:cubicBezTo>
                    <a:pt x="38" y="11"/>
                    <a:pt x="36" y="9"/>
                    <a:pt x="36" y="10"/>
                  </a:cubicBezTo>
                  <a:cubicBezTo>
                    <a:pt x="36" y="10"/>
                    <a:pt x="35" y="8"/>
                    <a:pt x="36" y="7"/>
                  </a:cubicBezTo>
                  <a:cubicBezTo>
                    <a:pt x="35" y="8"/>
                    <a:pt x="33" y="7"/>
                    <a:pt x="32" y="10"/>
                  </a:cubicBezTo>
                  <a:cubicBezTo>
                    <a:pt x="32" y="6"/>
                    <a:pt x="32" y="6"/>
                    <a:pt x="32" y="6"/>
                  </a:cubicBezTo>
                  <a:cubicBezTo>
                    <a:pt x="30" y="12"/>
                    <a:pt x="30" y="3"/>
                    <a:pt x="28" y="10"/>
                  </a:cubicBezTo>
                  <a:cubicBezTo>
                    <a:pt x="28" y="8"/>
                    <a:pt x="28" y="7"/>
                    <a:pt x="28" y="5"/>
                  </a:cubicBezTo>
                  <a:cubicBezTo>
                    <a:pt x="26" y="9"/>
                    <a:pt x="25" y="8"/>
                    <a:pt x="25" y="7"/>
                  </a:cubicBezTo>
                  <a:cubicBezTo>
                    <a:pt x="25" y="6"/>
                    <a:pt x="25" y="6"/>
                    <a:pt x="25" y="6"/>
                  </a:cubicBezTo>
                  <a:cubicBezTo>
                    <a:pt x="24" y="5"/>
                    <a:pt x="22" y="9"/>
                    <a:pt x="20" y="9"/>
                  </a:cubicBezTo>
                  <a:cubicBezTo>
                    <a:pt x="21" y="3"/>
                    <a:pt x="21" y="3"/>
                    <a:pt x="21" y="3"/>
                  </a:cubicBezTo>
                  <a:cubicBezTo>
                    <a:pt x="20" y="4"/>
                    <a:pt x="19" y="8"/>
                    <a:pt x="19" y="6"/>
                  </a:cubicBezTo>
                  <a:cubicBezTo>
                    <a:pt x="19" y="6"/>
                    <a:pt x="19" y="5"/>
                    <a:pt x="19" y="5"/>
                  </a:cubicBezTo>
                  <a:cubicBezTo>
                    <a:pt x="18" y="6"/>
                    <a:pt x="17" y="4"/>
                    <a:pt x="17" y="3"/>
                  </a:cubicBezTo>
                  <a:cubicBezTo>
                    <a:pt x="15" y="7"/>
                    <a:pt x="15" y="5"/>
                    <a:pt x="13" y="9"/>
                  </a:cubicBezTo>
                  <a:cubicBezTo>
                    <a:pt x="13" y="4"/>
                    <a:pt x="14" y="7"/>
                    <a:pt x="15" y="2"/>
                  </a:cubicBezTo>
                  <a:cubicBezTo>
                    <a:pt x="14" y="0"/>
                    <a:pt x="12" y="2"/>
                    <a:pt x="9" y="4"/>
                  </a:cubicBezTo>
                  <a:cubicBezTo>
                    <a:pt x="9" y="3"/>
                    <a:pt x="10" y="2"/>
                    <a:pt x="10" y="1"/>
                  </a:cubicBezTo>
                  <a:cubicBezTo>
                    <a:pt x="10" y="1"/>
                    <a:pt x="3" y="13"/>
                    <a:pt x="3" y="18"/>
                  </a:cubicBezTo>
                  <a:cubicBezTo>
                    <a:pt x="1" y="21"/>
                    <a:pt x="0" y="23"/>
                    <a:pt x="1" y="27"/>
                  </a:cubicBezTo>
                  <a:cubicBezTo>
                    <a:pt x="2" y="25"/>
                    <a:pt x="4" y="22"/>
                    <a:pt x="3" y="26"/>
                  </a:cubicBezTo>
                  <a:cubicBezTo>
                    <a:pt x="5" y="23"/>
                    <a:pt x="5" y="23"/>
                    <a:pt x="5" y="23"/>
                  </a:cubicBezTo>
                  <a:cubicBezTo>
                    <a:pt x="7" y="21"/>
                    <a:pt x="3" y="30"/>
                    <a:pt x="5" y="31"/>
                  </a:cubicBezTo>
                  <a:cubicBezTo>
                    <a:pt x="5" y="30"/>
                    <a:pt x="5" y="30"/>
                    <a:pt x="5" y="30"/>
                  </a:cubicBezTo>
                  <a:cubicBezTo>
                    <a:pt x="6" y="29"/>
                    <a:pt x="6" y="27"/>
                    <a:pt x="7" y="28"/>
                  </a:cubicBezTo>
                  <a:cubicBezTo>
                    <a:pt x="7" y="30"/>
                    <a:pt x="6" y="30"/>
                    <a:pt x="6" y="31"/>
                  </a:cubicBezTo>
                  <a:cubicBezTo>
                    <a:pt x="9" y="26"/>
                    <a:pt x="9" y="26"/>
                    <a:pt x="9" y="26"/>
                  </a:cubicBezTo>
                  <a:cubicBezTo>
                    <a:pt x="8" y="28"/>
                    <a:pt x="8" y="30"/>
                    <a:pt x="7" y="31"/>
                  </a:cubicBezTo>
                  <a:cubicBezTo>
                    <a:pt x="9" y="31"/>
                    <a:pt x="9" y="24"/>
                    <a:pt x="11" y="26"/>
                  </a:cubicBezTo>
                  <a:cubicBezTo>
                    <a:pt x="10" y="28"/>
                    <a:pt x="10" y="28"/>
                    <a:pt x="9" y="30"/>
                  </a:cubicBezTo>
                  <a:cubicBezTo>
                    <a:pt x="9" y="33"/>
                    <a:pt x="11" y="30"/>
                    <a:pt x="12" y="29"/>
                  </a:cubicBezTo>
                  <a:cubicBezTo>
                    <a:pt x="12" y="32"/>
                    <a:pt x="11" y="31"/>
                    <a:pt x="11" y="34"/>
                  </a:cubicBezTo>
                  <a:cubicBezTo>
                    <a:pt x="12" y="32"/>
                    <a:pt x="12" y="29"/>
                    <a:pt x="13" y="29"/>
                  </a:cubicBezTo>
                  <a:cubicBezTo>
                    <a:pt x="12" y="32"/>
                    <a:pt x="13" y="31"/>
                    <a:pt x="13" y="32"/>
                  </a:cubicBezTo>
                  <a:cubicBezTo>
                    <a:pt x="14" y="31"/>
                    <a:pt x="14" y="29"/>
                    <a:pt x="14" y="28"/>
                  </a:cubicBezTo>
                  <a:cubicBezTo>
                    <a:pt x="15" y="28"/>
                    <a:pt x="15" y="29"/>
                    <a:pt x="15" y="29"/>
                  </a:cubicBezTo>
                  <a:cubicBezTo>
                    <a:pt x="15" y="26"/>
                    <a:pt x="15" y="26"/>
                    <a:pt x="15" y="26"/>
                  </a:cubicBezTo>
                  <a:cubicBezTo>
                    <a:pt x="17" y="23"/>
                    <a:pt x="17" y="28"/>
                    <a:pt x="17" y="30"/>
                  </a:cubicBezTo>
                  <a:cubicBezTo>
                    <a:pt x="17" y="30"/>
                    <a:pt x="17" y="31"/>
                    <a:pt x="17" y="31"/>
                  </a:cubicBezTo>
                  <a:cubicBezTo>
                    <a:pt x="17" y="32"/>
                    <a:pt x="17" y="35"/>
                    <a:pt x="19" y="33"/>
                  </a:cubicBezTo>
                  <a:cubicBezTo>
                    <a:pt x="19" y="33"/>
                    <a:pt x="19" y="33"/>
                    <a:pt x="19" y="33"/>
                  </a:cubicBezTo>
                  <a:cubicBezTo>
                    <a:pt x="22" y="30"/>
                    <a:pt x="20" y="27"/>
                    <a:pt x="23" y="25"/>
                  </a:cubicBezTo>
                  <a:cubicBezTo>
                    <a:pt x="24" y="26"/>
                    <a:pt x="20" y="36"/>
                    <a:pt x="23" y="32"/>
                  </a:cubicBezTo>
                  <a:cubicBezTo>
                    <a:pt x="23" y="29"/>
                    <a:pt x="26" y="26"/>
                    <a:pt x="27" y="25"/>
                  </a:cubicBezTo>
                  <a:cubicBezTo>
                    <a:pt x="24" y="31"/>
                    <a:pt x="24" y="31"/>
                    <a:pt x="24" y="31"/>
                  </a:cubicBezTo>
                  <a:cubicBezTo>
                    <a:pt x="25" y="31"/>
                    <a:pt x="26" y="29"/>
                    <a:pt x="26" y="30"/>
                  </a:cubicBezTo>
                  <a:cubicBezTo>
                    <a:pt x="26" y="29"/>
                    <a:pt x="26" y="29"/>
                    <a:pt x="26" y="29"/>
                  </a:cubicBezTo>
                  <a:cubicBezTo>
                    <a:pt x="28" y="23"/>
                    <a:pt x="28" y="30"/>
                    <a:pt x="29" y="27"/>
                  </a:cubicBezTo>
                  <a:cubicBezTo>
                    <a:pt x="26" y="34"/>
                    <a:pt x="27" y="32"/>
                    <a:pt x="25" y="40"/>
                  </a:cubicBezTo>
                  <a:cubicBezTo>
                    <a:pt x="27" y="36"/>
                    <a:pt x="28" y="32"/>
                    <a:pt x="30" y="34"/>
                  </a:cubicBezTo>
                  <a:cubicBezTo>
                    <a:pt x="27" y="39"/>
                    <a:pt x="27" y="39"/>
                    <a:pt x="27" y="39"/>
                  </a:cubicBezTo>
                  <a:cubicBezTo>
                    <a:pt x="29" y="41"/>
                    <a:pt x="33" y="33"/>
                    <a:pt x="36" y="28"/>
                  </a:cubicBezTo>
                  <a:cubicBezTo>
                    <a:pt x="34" y="33"/>
                    <a:pt x="34" y="34"/>
                    <a:pt x="33" y="38"/>
                  </a:cubicBezTo>
                  <a:cubicBezTo>
                    <a:pt x="35" y="37"/>
                    <a:pt x="35" y="37"/>
                    <a:pt x="35" y="37"/>
                  </a:cubicBezTo>
                  <a:cubicBezTo>
                    <a:pt x="33" y="42"/>
                    <a:pt x="33" y="42"/>
                    <a:pt x="33" y="42"/>
                  </a:cubicBezTo>
                  <a:cubicBezTo>
                    <a:pt x="35" y="37"/>
                    <a:pt x="35" y="41"/>
                    <a:pt x="36" y="34"/>
                  </a:cubicBezTo>
                  <a:cubicBezTo>
                    <a:pt x="36" y="35"/>
                    <a:pt x="36" y="36"/>
                    <a:pt x="36" y="36"/>
                  </a:cubicBezTo>
                  <a:cubicBezTo>
                    <a:pt x="36" y="34"/>
                    <a:pt x="37" y="30"/>
                    <a:pt x="38" y="31"/>
                  </a:cubicBezTo>
                  <a:cubicBezTo>
                    <a:pt x="38" y="32"/>
                    <a:pt x="37" y="33"/>
                    <a:pt x="37" y="35"/>
                  </a:cubicBezTo>
                  <a:cubicBezTo>
                    <a:pt x="38" y="32"/>
                    <a:pt x="37" y="36"/>
                    <a:pt x="38" y="35"/>
                  </a:cubicBezTo>
                  <a:cubicBezTo>
                    <a:pt x="38" y="32"/>
                    <a:pt x="38" y="32"/>
                    <a:pt x="38" y="32"/>
                  </a:cubicBezTo>
                  <a:cubicBezTo>
                    <a:pt x="40" y="29"/>
                    <a:pt x="39" y="32"/>
                    <a:pt x="41" y="30"/>
                  </a:cubicBezTo>
                  <a:cubicBezTo>
                    <a:pt x="39" y="32"/>
                    <a:pt x="39" y="34"/>
                    <a:pt x="39" y="36"/>
                  </a:cubicBezTo>
                  <a:cubicBezTo>
                    <a:pt x="39" y="36"/>
                    <a:pt x="39" y="36"/>
                    <a:pt x="39" y="36"/>
                  </a:cubicBezTo>
                  <a:cubicBezTo>
                    <a:pt x="39" y="35"/>
                    <a:pt x="41" y="33"/>
                    <a:pt x="40" y="35"/>
                  </a:cubicBezTo>
                  <a:cubicBezTo>
                    <a:pt x="39" y="40"/>
                    <a:pt x="39" y="40"/>
                    <a:pt x="39" y="40"/>
                  </a:cubicBezTo>
                  <a:cubicBezTo>
                    <a:pt x="40" y="37"/>
                    <a:pt x="40" y="37"/>
                    <a:pt x="40" y="37"/>
                  </a:cubicBezTo>
                  <a:cubicBezTo>
                    <a:pt x="41" y="37"/>
                    <a:pt x="40" y="39"/>
                    <a:pt x="40" y="40"/>
                  </a:cubicBezTo>
                  <a:cubicBezTo>
                    <a:pt x="41" y="43"/>
                    <a:pt x="42" y="29"/>
                    <a:pt x="44" y="35"/>
                  </a:cubicBezTo>
                  <a:cubicBezTo>
                    <a:pt x="43" y="36"/>
                    <a:pt x="43" y="38"/>
                    <a:pt x="42" y="36"/>
                  </a:cubicBezTo>
                  <a:cubicBezTo>
                    <a:pt x="41" y="39"/>
                    <a:pt x="41" y="41"/>
                    <a:pt x="42" y="42"/>
                  </a:cubicBezTo>
                  <a:cubicBezTo>
                    <a:pt x="41" y="43"/>
                    <a:pt x="41" y="43"/>
                    <a:pt x="41" y="43"/>
                  </a:cubicBezTo>
                  <a:cubicBezTo>
                    <a:pt x="43" y="43"/>
                    <a:pt x="45" y="44"/>
                    <a:pt x="46" y="41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Freeform 334"/>
            <p:cNvSpPr>
              <a:spLocks/>
            </p:cNvSpPr>
            <p:nvPr/>
          </p:nvSpPr>
          <p:spPr bwMode="auto">
            <a:xfrm>
              <a:off x="5545138" y="1020763"/>
              <a:ext cx="268287" cy="420687"/>
            </a:xfrm>
            <a:custGeom>
              <a:avLst/>
              <a:gdLst/>
              <a:ahLst/>
              <a:cxnLst>
                <a:cxn ang="0">
                  <a:pos x="50" y="33"/>
                </a:cxn>
                <a:cxn ang="0">
                  <a:pos x="49" y="37"/>
                </a:cxn>
                <a:cxn ang="0">
                  <a:pos x="44" y="38"/>
                </a:cxn>
                <a:cxn ang="0">
                  <a:pos x="46" y="47"/>
                </a:cxn>
                <a:cxn ang="0">
                  <a:pos x="37" y="54"/>
                </a:cxn>
                <a:cxn ang="0">
                  <a:pos x="38" y="59"/>
                </a:cxn>
                <a:cxn ang="0">
                  <a:pos x="35" y="61"/>
                </a:cxn>
                <a:cxn ang="0">
                  <a:pos x="34" y="65"/>
                </a:cxn>
                <a:cxn ang="0">
                  <a:pos x="28" y="68"/>
                </a:cxn>
                <a:cxn ang="0">
                  <a:pos x="27" y="73"/>
                </a:cxn>
                <a:cxn ang="0">
                  <a:pos x="30" y="78"/>
                </a:cxn>
                <a:cxn ang="0">
                  <a:pos x="26" y="81"/>
                </a:cxn>
                <a:cxn ang="0">
                  <a:pos x="34" y="94"/>
                </a:cxn>
                <a:cxn ang="0">
                  <a:pos x="23" y="90"/>
                </a:cxn>
                <a:cxn ang="0">
                  <a:pos x="29" y="100"/>
                </a:cxn>
                <a:cxn ang="0">
                  <a:pos x="19" y="101"/>
                </a:cxn>
                <a:cxn ang="0">
                  <a:pos x="13" y="104"/>
                </a:cxn>
                <a:cxn ang="0">
                  <a:pos x="14" y="113"/>
                </a:cxn>
                <a:cxn ang="0">
                  <a:pos x="15" y="123"/>
                </a:cxn>
                <a:cxn ang="0">
                  <a:pos x="14" y="134"/>
                </a:cxn>
                <a:cxn ang="0">
                  <a:pos x="4" y="136"/>
                </a:cxn>
                <a:cxn ang="0">
                  <a:pos x="6" y="141"/>
                </a:cxn>
                <a:cxn ang="0">
                  <a:pos x="4" y="143"/>
                </a:cxn>
                <a:cxn ang="0">
                  <a:pos x="9" y="151"/>
                </a:cxn>
                <a:cxn ang="0">
                  <a:pos x="7" y="155"/>
                </a:cxn>
                <a:cxn ang="0">
                  <a:pos x="7" y="151"/>
                </a:cxn>
                <a:cxn ang="0">
                  <a:pos x="18" y="144"/>
                </a:cxn>
                <a:cxn ang="0">
                  <a:pos x="21" y="132"/>
                </a:cxn>
                <a:cxn ang="0">
                  <a:pos x="26" y="134"/>
                </a:cxn>
                <a:cxn ang="0">
                  <a:pos x="31" y="124"/>
                </a:cxn>
                <a:cxn ang="0">
                  <a:pos x="36" y="117"/>
                </a:cxn>
                <a:cxn ang="0">
                  <a:pos x="38" y="112"/>
                </a:cxn>
                <a:cxn ang="0">
                  <a:pos x="37" y="108"/>
                </a:cxn>
                <a:cxn ang="0">
                  <a:pos x="43" y="105"/>
                </a:cxn>
                <a:cxn ang="0">
                  <a:pos x="43" y="101"/>
                </a:cxn>
                <a:cxn ang="0">
                  <a:pos x="53" y="90"/>
                </a:cxn>
                <a:cxn ang="0">
                  <a:pos x="54" y="84"/>
                </a:cxn>
                <a:cxn ang="0">
                  <a:pos x="60" y="78"/>
                </a:cxn>
                <a:cxn ang="0">
                  <a:pos x="63" y="74"/>
                </a:cxn>
                <a:cxn ang="0">
                  <a:pos x="69" y="60"/>
                </a:cxn>
                <a:cxn ang="0">
                  <a:pos x="70" y="56"/>
                </a:cxn>
                <a:cxn ang="0">
                  <a:pos x="79" y="48"/>
                </a:cxn>
                <a:cxn ang="0">
                  <a:pos x="83" y="43"/>
                </a:cxn>
                <a:cxn ang="0">
                  <a:pos x="81" y="39"/>
                </a:cxn>
                <a:cxn ang="0">
                  <a:pos x="86" y="36"/>
                </a:cxn>
                <a:cxn ang="0">
                  <a:pos x="87" y="27"/>
                </a:cxn>
                <a:cxn ang="0">
                  <a:pos x="95" y="24"/>
                </a:cxn>
                <a:cxn ang="0">
                  <a:pos x="96" y="19"/>
                </a:cxn>
                <a:cxn ang="0">
                  <a:pos x="76" y="2"/>
                </a:cxn>
                <a:cxn ang="0">
                  <a:pos x="72" y="2"/>
                </a:cxn>
                <a:cxn ang="0">
                  <a:pos x="73" y="8"/>
                </a:cxn>
                <a:cxn ang="0">
                  <a:pos x="71" y="10"/>
                </a:cxn>
                <a:cxn ang="0">
                  <a:pos x="67" y="12"/>
                </a:cxn>
                <a:cxn ang="0">
                  <a:pos x="69" y="18"/>
                </a:cxn>
                <a:cxn ang="0">
                  <a:pos x="60" y="16"/>
                </a:cxn>
                <a:cxn ang="0">
                  <a:pos x="63" y="25"/>
                </a:cxn>
                <a:cxn ang="0">
                  <a:pos x="65" y="27"/>
                </a:cxn>
                <a:cxn ang="0">
                  <a:pos x="57" y="25"/>
                </a:cxn>
                <a:cxn ang="0">
                  <a:pos x="55" y="26"/>
                </a:cxn>
              </a:cxnLst>
              <a:rect l="0" t="0" r="r" b="b"/>
              <a:pathLst>
                <a:path w="99" h="155">
                  <a:moveTo>
                    <a:pt x="55" y="30"/>
                  </a:moveTo>
                  <a:cubicBezTo>
                    <a:pt x="54" y="30"/>
                    <a:pt x="53" y="29"/>
                    <a:pt x="52" y="28"/>
                  </a:cubicBezTo>
                  <a:cubicBezTo>
                    <a:pt x="49" y="28"/>
                    <a:pt x="53" y="31"/>
                    <a:pt x="50" y="30"/>
                  </a:cubicBezTo>
                  <a:cubicBezTo>
                    <a:pt x="52" y="31"/>
                    <a:pt x="52" y="31"/>
                    <a:pt x="52" y="31"/>
                  </a:cubicBezTo>
                  <a:cubicBezTo>
                    <a:pt x="54" y="33"/>
                    <a:pt x="53" y="34"/>
                    <a:pt x="50" y="33"/>
                  </a:cubicBezTo>
                  <a:cubicBezTo>
                    <a:pt x="49" y="32"/>
                    <a:pt x="49" y="32"/>
                    <a:pt x="49" y="32"/>
                  </a:cubicBezTo>
                  <a:cubicBezTo>
                    <a:pt x="51" y="35"/>
                    <a:pt x="46" y="33"/>
                    <a:pt x="48" y="34"/>
                  </a:cubicBezTo>
                  <a:cubicBezTo>
                    <a:pt x="49" y="35"/>
                    <a:pt x="50" y="36"/>
                    <a:pt x="52" y="36"/>
                  </a:cubicBezTo>
                  <a:cubicBezTo>
                    <a:pt x="53" y="39"/>
                    <a:pt x="53" y="39"/>
                    <a:pt x="53" y="39"/>
                  </a:cubicBezTo>
                  <a:cubicBezTo>
                    <a:pt x="49" y="37"/>
                    <a:pt x="49" y="37"/>
                    <a:pt x="49" y="37"/>
                  </a:cubicBezTo>
                  <a:cubicBezTo>
                    <a:pt x="50" y="39"/>
                    <a:pt x="50" y="39"/>
                    <a:pt x="50" y="39"/>
                  </a:cubicBezTo>
                  <a:cubicBezTo>
                    <a:pt x="52" y="39"/>
                    <a:pt x="47" y="39"/>
                    <a:pt x="52" y="42"/>
                  </a:cubicBezTo>
                  <a:cubicBezTo>
                    <a:pt x="50" y="41"/>
                    <a:pt x="48" y="39"/>
                    <a:pt x="47" y="38"/>
                  </a:cubicBezTo>
                  <a:cubicBezTo>
                    <a:pt x="48" y="39"/>
                    <a:pt x="46" y="38"/>
                    <a:pt x="48" y="40"/>
                  </a:cubicBezTo>
                  <a:cubicBezTo>
                    <a:pt x="44" y="38"/>
                    <a:pt x="44" y="38"/>
                    <a:pt x="44" y="38"/>
                  </a:cubicBezTo>
                  <a:cubicBezTo>
                    <a:pt x="46" y="41"/>
                    <a:pt x="46" y="41"/>
                    <a:pt x="46" y="41"/>
                  </a:cubicBezTo>
                  <a:cubicBezTo>
                    <a:pt x="45" y="41"/>
                    <a:pt x="45" y="41"/>
                    <a:pt x="45" y="41"/>
                  </a:cubicBezTo>
                  <a:cubicBezTo>
                    <a:pt x="48" y="43"/>
                    <a:pt x="42" y="41"/>
                    <a:pt x="47" y="45"/>
                  </a:cubicBezTo>
                  <a:cubicBezTo>
                    <a:pt x="47" y="45"/>
                    <a:pt x="47" y="45"/>
                    <a:pt x="47" y="45"/>
                  </a:cubicBezTo>
                  <a:cubicBezTo>
                    <a:pt x="49" y="47"/>
                    <a:pt x="47" y="47"/>
                    <a:pt x="46" y="47"/>
                  </a:cubicBezTo>
                  <a:cubicBezTo>
                    <a:pt x="46" y="48"/>
                    <a:pt x="49" y="49"/>
                    <a:pt x="51" y="50"/>
                  </a:cubicBezTo>
                  <a:cubicBezTo>
                    <a:pt x="49" y="52"/>
                    <a:pt x="49" y="51"/>
                    <a:pt x="53" y="56"/>
                  </a:cubicBezTo>
                  <a:cubicBezTo>
                    <a:pt x="47" y="54"/>
                    <a:pt x="46" y="50"/>
                    <a:pt x="42" y="49"/>
                  </a:cubicBezTo>
                  <a:cubicBezTo>
                    <a:pt x="44" y="51"/>
                    <a:pt x="45" y="53"/>
                    <a:pt x="46" y="54"/>
                  </a:cubicBezTo>
                  <a:cubicBezTo>
                    <a:pt x="43" y="54"/>
                    <a:pt x="41" y="55"/>
                    <a:pt x="37" y="54"/>
                  </a:cubicBezTo>
                  <a:cubicBezTo>
                    <a:pt x="40" y="56"/>
                    <a:pt x="40" y="56"/>
                    <a:pt x="40" y="56"/>
                  </a:cubicBezTo>
                  <a:cubicBezTo>
                    <a:pt x="41" y="58"/>
                    <a:pt x="41" y="58"/>
                    <a:pt x="41" y="58"/>
                  </a:cubicBezTo>
                  <a:cubicBezTo>
                    <a:pt x="37" y="54"/>
                    <a:pt x="37" y="54"/>
                    <a:pt x="37" y="54"/>
                  </a:cubicBezTo>
                  <a:cubicBezTo>
                    <a:pt x="38" y="55"/>
                    <a:pt x="40" y="57"/>
                    <a:pt x="41" y="58"/>
                  </a:cubicBezTo>
                  <a:cubicBezTo>
                    <a:pt x="43" y="62"/>
                    <a:pt x="34" y="55"/>
                    <a:pt x="38" y="59"/>
                  </a:cubicBezTo>
                  <a:cubicBezTo>
                    <a:pt x="37" y="58"/>
                    <a:pt x="37" y="58"/>
                    <a:pt x="37" y="58"/>
                  </a:cubicBezTo>
                  <a:cubicBezTo>
                    <a:pt x="39" y="60"/>
                    <a:pt x="38" y="61"/>
                    <a:pt x="38" y="62"/>
                  </a:cubicBezTo>
                  <a:cubicBezTo>
                    <a:pt x="34" y="59"/>
                    <a:pt x="34" y="59"/>
                    <a:pt x="34" y="59"/>
                  </a:cubicBezTo>
                  <a:cubicBezTo>
                    <a:pt x="35" y="59"/>
                    <a:pt x="35" y="59"/>
                    <a:pt x="35" y="59"/>
                  </a:cubicBezTo>
                  <a:cubicBezTo>
                    <a:pt x="31" y="57"/>
                    <a:pt x="35" y="61"/>
                    <a:pt x="35" y="61"/>
                  </a:cubicBezTo>
                  <a:cubicBezTo>
                    <a:pt x="36" y="63"/>
                    <a:pt x="39" y="64"/>
                    <a:pt x="40" y="65"/>
                  </a:cubicBezTo>
                  <a:cubicBezTo>
                    <a:pt x="40" y="66"/>
                    <a:pt x="41" y="67"/>
                    <a:pt x="40" y="66"/>
                  </a:cubicBezTo>
                  <a:cubicBezTo>
                    <a:pt x="38" y="66"/>
                    <a:pt x="35" y="63"/>
                    <a:pt x="33" y="62"/>
                  </a:cubicBezTo>
                  <a:cubicBezTo>
                    <a:pt x="37" y="65"/>
                    <a:pt x="37" y="65"/>
                    <a:pt x="38" y="67"/>
                  </a:cubicBezTo>
                  <a:cubicBezTo>
                    <a:pt x="36" y="66"/>
                    <a:pt x="35" y="65"/>
                    <a:pt x="34" y="65"/>
                  </a:cubicBezTo>
                  <a:cubicBezTo>
                    <a:pt x="35" y="66"/>
                    <a:pt x="36" y="66"/>
                    <a:pt x="37" y="67"/>
                  </a:cubicBezTo>
                  <a:cubicBezTo>
                    <a:pt x="35" y="66"/>
                    <a:pt x="35" y="66"/>
                    <a:pt x="35" y="66"/>
                  </a:cubicBezTo>
                  <a:cubicBezTo>
                    <a:pt x="31" y="66"/>
                    <a:pt x="41" y="72"/>
                    <a:pt x="39" y="73"/>
                  </a:cubicBezTo>
                  <a:cubicBezTo>
                    <a:pt x="37" y="71"/>
                    <a:pt x="39" y="75"/>
                    <a:pt x="36" y="74"/>
                  </a:cubicBezTo>
                  <a:cubicBezTo>
                    <a:pt x="36" y="73"/>
                    <a:pt x="30" y="70"/>
                    <a:pt x="28" y="68"/>
                  </a:cubicBezTo>
                  <a:cubicBezTo>
                    <a:pt x="25" y="69"/>
                    <a:pt x="32" y="72"/>
                    <a:pt x="33" y="73"/>
                  </a:cubicBezTo>
                  <a:cubicBezTo>
                    <a:pt x="28" y="70"/>
                    <a:pt x="28" y="70"/>
                    <a:pt x="28" y="70"/>
                  </a:cubicBezTo>
                  <a:cubicBezTo>
                    <a:pt x="29" y="72"/>
                    <a:pt x="30" y="72"/>
                    <a:pt x="31" y="74"/>
                  </a:cubicBezTo>
                  <a:cubicBezTo>
                    <a:pt x="30" y="73"/>
                    <a:pt x="30" y="73"/>
                    <a:pt x="28" y="72"/>
                  </a:cubicBezTo>
                  <a:cubicBezTo>
                    <a:pt x="27" y="73"/>
                    <a:pt x="28" y="73"/>
                    <a:pt x="27" y="73"/>
                  </a:cubicBezTo>
                  <a:cubicBezTo>
                    <a:pt x="31" y="76"/>
                    <a:pt x="31" y="76"/>
                    <a:pt x="31" y="76"/>
                  </a:cubicBezTo>
                  <a:cubicBezTo>
                    <a:pt x="32" y="77"/>
                    <a:pt x="29" y="76"/>
                    <a:pt x="28" y="76"/>
                  </a:cubicBezTo>
                  <a:cubicBezTo>
                    <a:pt x="28" y="75"/>
                    <a:pt x="29" y="75"/>
                    <a:pt x="28" y="75"/>
                  </a:cubicBezTo>
                  <a:cubicBezTo>
                    <a:pt x="24" y="73"/>
                    <a:pt x="30" y="77"/>
                    <a:pt x="26" y="75"/>
                  </a:cubicBezTo>
                  <a:cubicBezTo>
                    <a:pt x="28" y="76"/>
                    <a:pt x="30" y="77"/>
                    <a:pt x="30" y="78"/>
                  </a:cubicBezTo>
                  <a:cubicBezTo>
                    <a:pt x="27" y="76"/>
                    <a:pt x="27" y="77"/>
                    <a:pt x="25" y="76"/>
                  </a:cubicBezTo>
                  <a:cubicBezTo>
                    <a:pt x="28" y="77"/>
                    <a:pt x="26" y="78"/>
                    <a:pt x="29" y="80"/>
                  </a:cubicBezTo>
                  <a:cubicBezTo>
                    <a:pt x="26" y="79"/>
                    <a:pt x="27" y="78"/>
                    <a:pt x="25" y="77"/>
                  </a:cubicBezTo>
                  <a:cubicBezTo>
                    <a:pt x="29" y="80"/>
                    <a:pt x="24" y="79"/>
                    <a:pt x="26" y="81"/>
                  </a:cubicBezTo>
                  <a:cubicBezTo>
                    <a:pt x="26" y="81"/>
                    <a:pt x="26" y="81"/>
                    <a:pt x="26" y="81"/>
                  </a:cubicBezTo>
                  <a:cubicBezTo>
                    <a:pt x="28" y="83"/>
                    <a:pt x="28" y="84"/>
                    <a:pt x="30" y="87"/>
                  </a:cubicBezTo>
                  <a:cubicBezTo>
                    <a:pt x="28" y="85"/>
                    <a:pt x="28" y="85"/>
                    <a:pt x="28" y="85"/>
                  </a:cubicBezTo>
                  <a:cubicBezTo>
                    <a:pt x="26" y="85"/>
                    <a:pt x="33" y="89"/>
                    <a:pt x="33" y="90"/>
                  </a:cubicBezTo>
                  <a:cubicBezTo>
                    <a:pt x="29" y="87"/>
                    <a:pt x="32" y="92"/>
                    <a:pt x="28" y="89"/>
                  </a:cubicBezTo>
                  <a:cubicBezTo>
                    <a:pt x="30" y="91"/>
                    <a:pt x="30" y="92"/>
                    <a:pt x="34" y="94"/>
                  </a:cubicBezTo>
                  <a:cubicBezTo>
                    <a:pt x="31" y="93"/>
                    <a:pt x="29" y="90"/>
                    <a:pt x="27" y="90"/>
                  </a:cubicBezTo>
                  <a:cubicBezTo>
                    <a:pt x="29" y="92"/>
                    <a:pt x="29" y="92"/>
                    <a:pt x="29" y="92"/>
                  </a:cubicBezTo>
                  <a:cubicBezTo>
                    <a:pt x="27" y="91"/>
                    <a:pt x="27" y="91"/>
                    <a:pt x="27" y="91"/>
                  </a:cubicBezTo>
                  <a:cubicBezTo>
                    <a:pt x="28" y="92"/>
                    <a:pt x="28" y="93"/>
                    <a:pt x="29" y="93"/>
                  </a:cubicBezTo>
                  <a:cubicBezTo>
                    <a:pt x="27" y="92"/>
                    <a:pt x="24" y="91"/>
                    <a:pt x="23" y="90"/>
                  </a:cubicBezTo>
                  <a:cubicBezTo>
                    <a:pt x="23" y="91"/>
                    <a:pt x="20" y="90"/>
                    <a:pt x="22" y="92"/>
                  </a:cubicBezTo>
                  <a:cubicBezTo>
                    <a:pt x="21" y="91"/>
                    <a:pt x="21" y="91"/>
                    <a:pt x="21" y="91"/>
                  </a:cubicBezTo>
                  <a:cubicBezTo>
                    <a:pt x="25" y="95"/>
                    <a:pt x="21" y="93"/>
                    <a:pt x="26" y="97"/>
                  </a:cubicBezTo>
                  <a:cubicBezTo>
                    <a:pt x="23" y="95"/>
                    <a:pt x="23" y="95"/>
                    <a:pt x="23" y="95"/>
                  </a:cubicBezTo>
                  <a:cubicBezTo>
                    <a:pt x="23" y="96"/>
                    <a:pt x="28" y="99"/>
                    <a:pt x="29" y="100"/>
                  </a:cubicBezTo>
                  <a:cubicBezTo>
                    <a:pt x="29" y="101"/>
                    <a:pt x="29" y="102"/>
                    <a:pt x="29" y="102"/>
                  </a:cubicBezTo>
                  <a:cubicBezTo>
                    <a:pt x="26" y="99"/>
                    <a:pt x="25" y="100"/>
                    <a:pt x="23" y="99"/>
                  </a:cubicBezTo>
                  <a:cubicBezTo>
                    <a:pt x="22" y="99"/>
                    <a:pt x="22" y="101"/>
                    <a:pt x="24" y="102"/>
                  </a:cubicBezTo>
                  <a:cubicBezTo>
                    <a:pt x="22" y="100"/>
                    <a:pt x="20" y="99"/>
                    <a:pt x="20" y="98"/>
                  </a:cubicBezTo>
                  <a:cubicBezTo>
                    <a:pt x="15" y="96"/>
                    <a:pt x="20" y="100"/>
                    <a:pt x="19" y="101"/>
                  </a:cubicBezTo>
                  <a:cubicBezTo>
                    <a:pt x="17" y="100"/>
                    <a:pt x="17" y="100"/>
                    <a:pt x="17" y="100"/>
                  </a:cubicBezTo>
                  <a:cubicBezTo>
                    <a:pt x="18" y="102"/>
                    <a:pt x="21" y="104"/>
                    <a:pt x="25" y="107"/>
                  </a:cubicBezTo>
                  <a:cubicBezTo>
                    <a:pt x="22" y="106"/>
                    <a:pt x="21" y="105"/>
                    <a:pt x="19" y="103"/>
                  </a:cubicBezTo>
                  <a:cubicBezTo>
                    <a:pt x="17" y="103"/>
                    <a:pt x="18" y="105"/>
                    <a:pt x="17" y="106"/>
                  </a:cubicBezTo>
                  <a:cubicBezTo>
                    <a:pt x="15" y="105"/>
                    <a:pt x="13" y="104"/>
                    <a:pt x="13" y="104"/>
                  </a:cubicBezTo>
                  <a:cubicBezTo>
                    <a:pt x="14" y="106"/>
                    <a:pt x="11" y="106"/>
                    <a:pt x="16" y="109"/>
                  </a:cubicBezTo>
                  <a:cubicBezTo>
                    <a:pt x="14" y="108"/>
                    <a:pt x="14" y="109"/>
                    <a:pt x="13" y="109"/>
                  </a:cubicBezTo>
                  <a:cubicBezTo>
                    <a:pt x="14" y="109"/>
                    <a:pt x="15" y="110"/>
                    <a:pt x="15" y="110"/>
                  </a:cubicBezTo>
                  <a:cubicBezTo>
                    <a:pt x="17" y="112"/>
                    <a:pt x="18" y="115"/>
                    <a:pt x="15" y="114"/>
                  </a:cubicBezTo>
                  <a:cubicBezTo>
                    <a:pt x="14" y="113"/>
                    <a:pt x="14" y="113"/>
                    <a:pt x="14" y="113"/>
                  </a:cubicBezTo>
                  <a:cubicBezTo>
                    <a:pt x="12" y="114"/>
                    <a:pt x="20" y="120"/>
                    <a:pt x="15" y="120"/>
                  </a:cubicBezTo>
                  <a:cubicBezTo>
                    <a:pt x="14" y="120"/>
                    <a:pt x="12" y="117"/>
                    <a:pt x="11" y="118"/>
                  </a:cubicBezTo>
                  <a:cubicBezTo>
                    <a:pt x="13" y="120"/>
                    <a:pt x="17" y="122"/>
                    <a:pt x="15" y="122"/>
                  </a:cubicBezTo>
                  <a:cubicBezTo>
                    <a:pt x="12" y="120"/>
                    <a:pt x="12" y="120"/>
                    <a:pt x="12" y="120"/>
                  </a:cubicBezTo>
                  <a:cubicBezTo>
                    <a:pt x="15" y="123"/>
                    <a:pt x="15" y="123"/>
                    <a:pt x="15" y="123"/>
                  </a:cubicBezTo>
                  <a:cubicBezTo>
                    <a:pt x="18" y="124"/>
                    <a:pt x="17" y="122"/>
                    <a:pt x="20" y="125"/>
                  </a:cubicBezTo>
                  <a:cubicBezTo>
                    <a:pt x="16" y="124"/>
                    <a:pt x="23" y="127"/>
                    <a:pt x="18" y="126"/>
                  </a:cubicBezTo>
                  <a:cubicBezTo>
                    <a:pt x="18" y="126"/>
                    <a:pt x="16" y="124"/>
                    <a:pt x="15" y="123"/>
                  </a:cubicBezTo>
                  <a:cubicBezTo>
                    <a:pt x="10" y="123"/>
                    <a:pt x="16" y="128"/>
                    <a:pt x="11" y="127"/>
                  </a:cubicBezTo>
                  <a:cubicBezTo>
                    <a:pt x="13" y="130"/>
                    <a:pt x="12" y="132"/>
                    <a:pt x="14" y="134"/>
                  </a:cubicBezTo>
                  <a:cubicBezTo>
                    <a:pt x="11" y="132"/>
                    <a:pt x="8" y="130"/>
                    <a:pt x="6" y="128"/>
                  </a:cubicBezTo>
                  <a:cubicBezTo>
                    <a:pt x="5" y="128"/>
                    <a:pt x="12" y="133"/>
                    <a:pt x="7" y="131"/>
                  </a:cubicBezTo>
                  <a:cubicBezTo>
                    <a:pt x="11" y="134"/>
                    <a:pt x="8" y="135"/>
                    <a:pt x="15" y="139"/>
                  </a:cubicBezTo>
                  <a:cubicBezTo>
                    <a:pt x="13" y="138"/>
                    <a:pt x="14" y="140"/>
                    <a:pt x="11" y="137"/>
                  </a:cubicBezTo>
                  <a:cubicBezTo>
                    <a:pt x="12" y="140"/>
                    <a:pt x="5" y="135"/>
                    <a:pt x="4" y="136"/>
                  </a:cubicBezTo>
                  <a:cubicBezTo>
                    <a:pt x="4" y="136"/>
                    <a:pt x="8" y="138"/>
                    <a:pt x="8" y="139"/>
                  </a:cubicBezTo>
                  <a:cubicBezTo>
                    <a:pt x="7" y="138"/>
                    <a:pt x="7" y="138"/>
                    <a:pt x="7" y="138"/>
                  </a:cubicBezTo>
                  <a:cubicBezTo>
                    <a:pt x="8" y="139"/>
                    <a:pt x="8" y="139"/>
                    <a:pt x="8" y="139"/>
                  </a:cubicBezTo>
                  <a:cubicBezTo>
                    <a:pt x="7" y="139"/>
                    <a:pt x="5" y="137"/>
                    <a:pt x="4" y="136"/>
                  </a:cubicBezTo>
                  <a:cubicBezTo>
                    <a:pt x="2" y="136"/>
                    <a:pt x="6" y="140"/>
                    <a:pt x="6" y="141"/>
                  </a:cubicBezTo>
                  <a:cubicBezTo>
                    <a:pt x="5" y="140"/>
                    <a:pt x="5" y="140"/>
                    <a:pt x="5" y="140"/>
                  </a:cubicBezTo>
                  <a:cubicBezTo>
                    <a:pt x="4" y="142"/>
                    <a:pt x="4" y="142"/>
                    <a:pt x="4" y="142"/>
                  </a:cubicBezTo>
                  <a:cubicBezTo>
                    <a:pt x="4" y="141"/>
                    <a:pt x="4" y="141"/>
                    <a:pt x="4" y="141"/>
                  </a:cubicBezTo>
                  <a:cubicBezTo>
                    <a:pt x="5" y="144"/>
                    <a:pt x="5" y="144"/>
                    <a:pt x="5" y="144"/>
                  </a:cubicBezTo>
                  <a:cubicBezTo>
                    <a:pt x="4" y="143"/>
                    <a:pt x="4" y="143"/>
                    <a:pt x="4" y="143"/>
                  </a:cubicBezTo>
                  <a:cubicBezTo>
                    <a:pt x="4" y="143"/>
                    <a:pt x="5" y="144"/>
                    <a:pt x="5" y="144"/>
                  </a:cubicBezTo>
                  <a:cubicBezTo>
                    <a:pt x="3" y="143"/>
                    <a:pt x="3" y="143"/>
                    <a:pt x="3" y="143"/>
                  </a:cubicBezTo>
                  <a:cubicBezTo>
                    <a:pt x="6" y="145"/>
                    <a:pt x="7" y="147"/>
                    <a:pt x="7" y="148"/>
                  </a:cubicBezTo>
                  <a:cubicBezTo>
                    <a:pt x="6" y="147"/>
                    <a:pt x="6" y="147"/>
                    <a:pt x="6" y="147"/>
                  </a:cubicBezTo>
                  <a:cubicBezTo>
                    <a:pt x="9" y="151"/>
                    <a:pt x="9" y="151"/>
                    <a:pt x="9" y="151"/>
                  </a:cubicBezTo>
                  <a:cubicBezTo>
                    <a:pt x="6" y="150"/>
                    <a:pt x="5" y="147"/>
                    <a:pt x="6" y="149"/>
                  </a:cubicBezTo>
                  <a:cubicBezTo>
                    <a:pt x="2" y="147"/>
                    <a:pt x="2" y="147"/>
                    <a:pt x="2" y="147"/>
                  </a:cubicBezTo>
                  <a:cubicBezTo>
                    <a:pt x="3" y="149"/>
                    <a:pt x="0" y="147"/>
                    <a:pt x="1" y="149"/>
                  </a:cubicBezTo>
                  <a:cubicBezTo>
                    <a:pt x="4" y="150"/>
                    <a:pt x="4" y="149"/>
                    <a:pt x="5" y="151"/>
                  </a:cubicBezTo>
                  <a:cubicBezTo>
                    <a:pt x="0" y="149"/>
                    <a:pt x="6" y="153"/>
                    <a:pt x="7" y="155"/>
                  </a:cubicBezTo>
                  <a:cubicBezTo>
                    <a:pt x="7" y="154"/>
                    <a:pt x="7" y="154"/>
                    <a:pt x="5" y="152"/>
                  </a:cubicBezTo>
                  <a:cubicBezTo>
                    <a:pt x="6" y="152"/>
                    <a:pt x="8" y="153"/>
                    <a:pt x="8" y="153"/>
                  </a:cubicBezTo>
                  <a:cubicBezTo>
                    <a:pt x="6" y="151"/>
                    <a:pt x="6" y="151"/>
                    <a:pt x="6" y="151"/>
                  </a:cubicBezTo>
                  <a:cubicBezTo>
                    <a:pt x="9" y="153"/>
                    <a:pt x="9" y="153"/>
                    <a:pt x="9" y="153"/>
                  </a:cubicBezTo>
                  <a:cubicBezTo>
                    <a:pt x="7" y="151"/>
                    <a:pt x="7" y="151"/>
                    <a:pt x="7" y="151"/>
                  </a:cubicBezTo>
                  <a:cubicBezTo>
                    <a:pt x="10" y="153"/>
                    <a:pt x="8" y="150"/>
                    <a:pt x="11" y="152"/>
                  </a:cubicBezTo>
                  <a:cubicBezTo>
                    <a:pt x="10" y="151"/>
                    <a:pt x="13" y="152"/>
                    <a:pt x="10" y="149"/>
                  </a:cubicBezTo>
                  <a:cubicBezTo>
                    <a:pt x="12" y="150"/>
                    <a:pt x="12" y="151"/>
                    <a:pt x="13" y="151"/>
                  </a:cubicBezTo>
                  <a:cubicBezTo>
                    <a:pt x="12" y="147"/>
                    <a:pt x="14" y="144"/>
                    <a:pt x="17" y="142"/>
                  </a:cubicBezTo>
                  <a:cubicBezTo>
                    <a:pt x="18" y="144"/>
                    <a:pt x="18" y="144"/>
                    <a:pt x="18" y="144"/>
                  </a:cubicBezTo>
                  <a:cubicBezTo>
                    <a:pt x="17" y="142"/>
                    <a:pt x="16" y="141"/>
                    <a:pt x="15" y="140"/>
                  </a:cubicBezTo>
                  <a:cubicBezTo>
                    <a:pt x="17" y="142"/>
                    <a:pt x="22" y="142"/>
                    <a:pt x="17" y="138"/>
                  </a:cubicBezTo>
                  <a:cubicBezTo>
                    <a:pt x="18" y="138"/>
                    <a:pt x="18" y="139"/>
                    <a:pt x="19" y="139"/>
                  </a:cubicBezTo>
                  <a:cubicBezTo>
                    <a:pt x="19" y="138"/>
                    <a:pt x="23" y="138"/>
                    <a:pt x="23" y="137"/>
                  </a:cubicBezTo>
                  <a:cubicBezTo>
                    <a:pt x="19" y="133"/>
                    <a:pt x="28" y="137"/>
                    <a:pt x="21" y="132"/>
                  </a:cubicBezTo>
                  <a:cubicBezTo>
                    <a:pt x="22" y="133"/>
                    <a:pt x="22" y="133"/>
                    <a:pt x="22" y="133"/>
                  </a:cubicBezTo>
                  <a:cubicBezTo>
                    <a:pt x="20" y="132"/>
                    <a:pt x="18" y="129"/>
                    <a:pt x="16" y="128"/>
                  </a:cubicBezTo>
                  <a:cubicBezTo>
                    <a:pt x="21" y="131"/>
                    <a:pt x="20" y="130"/>
                    <a:pt x="24" y="132"/>
                  </a:cubicBezTo>
                  <a:cubicBezTo>
                    <a:pt x="22" y="132"/>
                    <a:pt x="22" y="132"/>
                    <a:pt x="22" y="132"/>
                  </a:cubicBezTo>
                  <a:cubicBezTo>
                    <a:pt x="26" y="134"/>
                    <a:pt x="26" y="134"/>
                    <a:pt x="26" y="134"/>
                  </a:cubicBezTo>
                  <a:cubicBezTo>
                    <a:pt x="17" y="127"/>
                    <a:pt x="33" y="134"/>
                    <a:pt x="26" y="128"/>
                  </a:cubicBezTo>
                  <a:cubicBezTo>
                    <a:pt x="27" y="129"/>
                    <a:pt x="27" y="129"/>
                    <a:pt x="27" y="129"/>
                  </a:cubicBezTo>
                  <a:cubicBezTo>
                    <a:pt x="30" y="130"/>
                    <a:pt x="25" y="127"/>
                    <a:pt x="24" y="125"/>
                  </a:cubicBezTo>
                  <a:cubicBezTo>
                    <a:pt x="26" y="126"/>
                    <a:pt x="27" y="127"/>
                    <a:pt x="29" y="129"/>
                  </a:cubicBezTo>
                  <a:cubicBezTo>
                    <a:pt x="31" y="128"/>
                    <a:pt x="27" y="123"/>
                    <a:pt x="31" y="124"/>
                  </a:cubicBezTo>
                  <a:cubicBezTo>
                    <a:pt x="28" y="122"/>
                    <a:pt x="27" y="122"/>
                    <a:pt x="26" y="120"/>
                  </a:cubicBezTo>
                  <a:cubicBezTo>
                    <a:pt x="27" y="120"/>
                    <a:pt x="29" y="121"/>
                    <a:pt x="30" y="122"/>
                  </a:cubicBezTo>
                  <a:cubicBezTo>
                    <a:pt x="35" y="124"/>
                    <a:pt x="29" y="117"/>
                    <a:pt x="34" y="118"/>
                  </a:cubicBezTo>
                  <a:cubicBezTo>
                    <a:pt x="32" y="115"/>
                    <a:pt x="31" y="115"/>
                    <a:pt x="30" y="112"/>
                  </a:cubicBezTo>
                  <a:cubicBezTo>
                    <a:pt x="31" y="114"/>
                    <a:pt x="36" y="116"/>
                    <a:pt x="36" y="117"/>
                  </a:cubicBezTo>
                  <a:cubicBezTo>
                    <a:pt x="36" y="117"/>
                    <a:pt x="36" y="117"/>
                    <a:pt x="36" y="117"/>
                  </a:cubicBezTo>
                  <a:cubicBezTo>
                    <a:pt x="38" y="118"/>
                    <a:pt x="38" y="118"/>
                    <a:pt x="38" y="118"/>
                  </a:cubicBezTo>
                  <a:cubicBezTo>
                    <a:pt x="39" y="117"/>
                    <a:pt x="41" y="115"/>
                    <a:pt x="36" y="111"/>
                  </a:cubicBezTo>
                  <a:cubicBezTo>
                    <a:pt x="40" y="114"/>
                    <a:pt x="37" y="111"/>
                    <a:pt x="39" y="112"/>
                  </a:cubicBezTo>
                  <a:cubicBezTo>
                    <a:pt x="39" y="112"/>
                    <a:pt x="38" y="112"/>
                    <a:pt x="38" y="112"/>
                  </a:cubicBezTo>
                  <a:cubicBezTo>
                    <a:pt x="35" y="109"/>
                    <a:pt x="39" y="111"/>
                    <a:pt x="38" y="110"/>
                  </a:cubicBezTo>
                  <a:cubicBezTo>
                    <a:pt x="39" y="111"/>
                    <a:pt x="39" y="111"/>
                    <a:pt x="39" y="111"/>
                  </a:cubicBezTo>
                  <a:cubicBezTo>
                    <a:pt x="37" y="108"/>
                    <a:pt x="37" y="108"/>
                    <a:pt x="37" y="108"/>
                  </a:cubicBezTo>
                  <a:cubicBezTo>
                    <a:pt x="38" y="108"/>
                    <a:pt x="39" y="109"/>
                    <a:pt x="40" y="109"/>
                  </a:cubicBezTo>
                  <a:cubicBezTo>
                    <a:pt x="37" y="108"/>
                    <a:pt x="37" y="108"/>
                    <a:pt x="37" y="108"/>
                  </a:cubicBezTo>
                  <a:cubicBezTo>
                    <a:pt x="37" y="107"/>
                    <a:pt x="41" y="110"/>
                    <a:pt x="41" y="108"/>
                  </a:cubicBezTo>
                  <a:cubicBezTo>
                    <a:pt x="38" y="107"/>
                    <a:pt x="38" y="107"/>
                    <a:pt x="38" y="107"/>
                  </a:cubicBezTo>
                  <a:cubicBezTo>
                    <a:pt x="40" y="108"/>
                    <a:pt x="37" y="105"/>
                    <a:pt x="41" y="107"/>
                  </a:cubicBezTo>
                  <a:cubicBezTo>
                    <a:pt x="41" y="107"/>
                    <a:pt x="41" y="107"/>
                    <a:pt x="41" y="108"/>
                  </a:cubicBezTo>
                  <a:cubicBezTo>
                    <a:pt x="46" y="110"/>
                    <a:pt x="41" y="105"/>
                    <a:pt x="43" y="105"/>
                  </a:cubicBezTo>
                  <a:cubicBezTo>
                    <a:pt x="38" y="103"/>
                    <a:pt x="38" y="103"/>
                    <a:pt x="38" y="103"/>
                  </a:cubicBezTo>
                  <a:cubicBezTo>
                    <a:pt x="37" y="101"/>
                    <a:pt x="40" y="103"/>
                    <a:pt x="41" y="104"/>
                  </a:cubicBezTo>
                  <a:cubicBezTo>
                    <a:pt x="41" y="103"/>
                    <a:pt x="43" y="104"/>
                    <a:pt x="44" y="104"/>
                  </a:cubicBezTo>
                  <a:cubicBezTo>
                    <a:pt x="43" y="103"/>
                    <a:pt x="42" y="102"/>
                    <a:pt x="41" y="101"/>
                  </a:cubicBezTo>
                  <a:cubicBezTo>
                    <a:pt x="43" y="101"/>
                    <a:pt x="43" y="101"/>
                    <a:pt x="43" y="101"/>
                  </a:cubicBezTo>
                  <a:cubicBezTo>
                    <a:pt x="45" y="103"/>
                    <a:pt x="45" y="103"/>
                    <a:pt x="45" y="103"/>
                  </a:cubicBezTo>
                  <a:cubicBezTo>
                    <a:pt x="39" y="98"/>
                    <a:pt x="47" y="101"/>
                    <a:pt x="42" y="96"/>
                  </a:cubicBezTo>
                  <a:cubicBezTo>
                    <a:pt x="43" y="97"/>
                    <a:pt x="44" y="99"/>
                    <a:pt x="45" y="99"/>
                  </a:cubicBezTo>
                  <a:cubicBezTo>
                    <a:pt x="49" y="99"/>
                    <a:pt x="43" y="93"/>
                    <a:pt x="47" y="94"/>
                  </a:cubicBezTo>
                  <a:cubicBezTo>
                    <a:pt x="51" y="94"/>
                    <a:pt x="49" y="90"/>
                    <a:pt x="53" y="90"/>
                  </a:cubicBezTo>
                  <a:cubicBezTo>
                    <a:pt x="51" y="89"/>
                    <a:pt x="51" y="89"/>
                    <a:pt x="51" y="89"/>
                  </a:cubicBezTo>
                  <a:cubicBezTo>
                    <a:pt x="53" y="88"/>
                    <a:pt x="53" y="88"/>
                    <a:pt x="53" y="88"/>
                  </a:cubicBezTo>
                  <a:cubicBezTo>
                    <a:pt x="51" y="86"/>
                    <a:pt x="53" y="86"/>
                    <a:pt x="50" y="83"/>
                  </a:cubicBezTo>
                  <a:cubicBezTo>
                    <a:pt x="51" y="84"/>
                    <a:pt x="52" y="85"/>
                    <a:pt x="53" y="85"/>
                  </a:cubicBezTo>
                  <a:cubicBezTo>
                    <a:pt x="53" y="84"/>
                    <a:pt x="52" y="83"/>
                    <a:pt x="54" y="84"/>
                  </a:cubicBezTo>
                  <a:cubicBezTo>
                    <a:pt x="55" y="84"/>
                    <a:pt x="55" y="84"/>
                    <a:pt x="55" y="84"/>
                  </a:cubicBezTo>
                  <a:cubicBezTo>
                    <a:pt x="56" y="84"/>
                    <a:pt x="58" y="82"/>
                    <a:pt x="56" y="80"/>
                  </a:cubicBezTo>
                  <a:cubicBezTo>
                    <a:pt x="56" y="79"/>
                    <a:pt x="58" y="80"/>
                    <a:pt x="59" y="81"/>
                  </a:cubicBezTo>
                  <a:cubicBezTo>
                    <a:pt x="60" y="80"/>
                    <a:pt x="59" y="79"/>
                    <a:pt x="57" y="77"/>
                  </a:cubicBezTo>
                  <a:cubicBezTo>
                    <a:pt x="58" y="77"/>
                    <a:pt x="59" y="78"/>
                    <a:pt x="60" y="78"/>
                  </a:cubicBezTo>
                  <a:cubicBezTo>
                    <a:pt x="57" y="76"/>
                    <a:pt x="57" y="76"/>
                    <a:pt x="57" y="76"/>
                  </a:cubicBezTo>
                  <a:cubicBezTo>
                    <a:pt x="58" y="76"/>
                    <a:pt x="60" y="77"/>
                    <a:pt x="61" y="78"/>
                  </a:cubicBezTo>
                  <a:cubicBezTo>
                    <a:pt x="58" y="74"/>
                    <a:pt x="62" y="75"/>
                    <a:pt x="62" y="74"/>
                  </a:cubicBezTo>
                  <a:cubicBezTo>
                    <a:pt x="61" y="73"/>
                    <a:pt x="61" y="73"/>
                    <a:pt x="61" y="73"/>
                  </a:cubicBezTo>
                  <a:cubicBezTo>
                    <a:pt x="60" y="72"/>
                    <a:pt x="62" y="72"/>
                    <a:pt x="63" y="74"/>
                  </a:cubicBezTo>
                  <a:cubicBezTo>
                    <a:pt x="66" y="73"/>
                    <a:pt x="60" y="68"/>
                    <a:pt x="62" y="67"/>
                  </a:cubicBezTo>
                  <a:cubicBezTo>
                    <a:pt x="68" y="70"/>
                    <a:pt x="62" y="64"/>
                    <a:pt x="68" y="67"/>
                  </a:cubicBezTo>
                  <a:cubicBezTo>
                    <a:pt x="67" y="65"/>
                    <a:pt x="70" y="66"/>
                    <a:pt x="67" y="63"/>
                  </a:cubicBezTo>
                  <a:cubicBezTo>
                    <a:pt x="68" y="63"/>
                    <a:pt x="68" y="64"/>
                    <a:pt x="68" y="64"/>
                  </a:cubicBezTo>
                  <a:cubicBezTo>
                    <a:pt x="71" y="65"/>
                    <a:pt x="70" y="62"/>
                    <a:pt x="69" y="60"/>
                  </a:cubicBezTo>
                  <a:cubicBezTo>
                    <a:pt x="71" y="62"/>
                    <a:pt x="71" y="62"/>
                    <a:pt x="71" y="62"/>
                  </a:cubicBezTo>
                  <a:cubicBezTo>
                    <a:pt x="67" y="59"/>
                    <a:pt x="69" y="58"/>
                    <a:pt x="65" y="55"/>
                  </a:cubicBezTo>
                  <a:cubicBezTo>
                    <a:pt x="66" y="55"/>
                    <a:pt x="67" y="56"/>
                    <a:pt x="67" y="57"/>
                  </a:cubicBezTo>
                  <a:cubicBezTo>
                    <a:pt x="71" y="59"/>
                    <a:pt x="66" y="55"/>
                    <a:pt x="67" y="55"/>
                  </a:cubicBezTo>
                  <a:cubicBezTo>
                    <a:pt x="68" y="55"/>
                    <a:pt x="69" y="56"/>
                    <a:pt x="70" y="56"/>
                  </a:cubicBezTo>
                  <a:cubicBezTo>
                    <a:pt x="76" y="57"/>
                    <a:pt x="70" y="49"/>
                    <a:pt x="75" y="48"/>
                  </a:cubicBezTo>
                  <a:cubicBezTo>
                    <a:pt x="76" y="48"/>
                    <a:pt x="71" y="46"/>
                    <a:pt x="71" y="45"/>
                  </a:cubicBezTo>
                  <a:cubicBezTo>
                    <a:pt x="74" y="46"/>
                    <a:pt x="75" y="48"/>
                    <a:pt x="77" y="48"/>
                  </a:cubicBezTo>
                  <a:cubicBezTo>
                    <a:pt x="74" y="46"/>
                    <a:pt x="75" y="46"/>
                    <a:pt x="76" y="46"/>
                  </a:cubicBezTo>
                  <a:cubicBezTo>
                    <a:pt x="77" y="47"/>
                    <a:pt x="78" y="47"/>
                    <a:pt x="79" y="48"/>
                  </a:cubicBezTo>
                  <a:cubicBezTo>
                    <a:pt x="80" y="49"/>
                    <a:pt x="76" y="45"/>
                    <a:pt x="80" y="46"/>
                  </a:cubicBezTo>
                  <a:cubicBezTo>
                    <a:pt x="79" y="45"/>
                    <a:pt x="78" y="45"/>
                    <a:pt x="77" y="44"/>
                  </a:cubicBezTo>
                  <a:cubicBezTo>
                    <a:pt x="75" y="41"/>
                    <a:pt x="83" y="44"/>
                    <a:pt x="81" y="42"/>
                  </a:cubicBezTo>
                  <a:cubicBezTo>
                    <a:pt x="81" y="42"/>
                    <a:pt x="80" y="42"/>
                    <a:pt x="80" y="42"/>
                  </a:cubicBezTo>
                  <a:cubicBezTo>
                    <a:pt x="80" y="41"/>
                    <a:pt x="81" y="41"/>
                    <a:pt x="83" y="43"/>
                  </a:cubicBezTo>
                  <a:cubicBezTo>
                    <a:pt x="82" y="42"/>
                    <a:pt x="80" y="40"/>
                    <a:pt x="80" y="40"/>
                  </a:cubicBezTo>
                  <a:cubicBezTo>
                    <a:pt x="83" y="42"/>
                    <a:pt x="83" y="42"/>
                    <a:pt x="83" y="42"/>
                  </a:cubicBezTo>
                  <a:cubicBezTo>
                    <a:pt x="82" y="41"/>
                    <a:pt x="81" y="40"/>
                    <a:pt x="81" y="40"/>
                  </a:cubicBezTo>
                  <a:cubicBezTo>
                    <a:pt x="79" y="39"/>
                    <a:pt x="79" y="39"/>
                    <a:pt x="79" y="39"/>
                  </a:cubicBezTo>
                  <a:cubicBezTo>
                    <a:pt x="81" y="40"/>
                    <a:pt x="77" y="36"/>
                    <a:pt x="81" y="39"/>
                  </a:cubicBezTo>
                  <a:cubicBezTo>
                    <a:pt x="82" y="39"/>
                    <a:pt x="82" y="39"/>
                    <a:pt x="82" y="39"/>
                  </a:cubicBezTo>
                  <a:cubicBezTo>
                    <a:pt x="84" y="39"/>
                    <a:pt x="84" y="39"/>
                    <a:pt x="84" y="39"/>
                  </a:cubicBezTo>
                  <a:cubicBezTo>
                    <a:pt x="82" y="38"/>
                    <a:pt x="81" y="37"/>
                    <a:pt x="82" y="36"/>
                  </a:cubicBezTo>
                  <a:cubicBezTo>
                    <a:pt x="87" y="39"/>
                    <a:pt x="84" y="36"/>
                    <a:pt x="85" y="35"/>
                  </a:cubicBezTo>
                  <a:cubicBezTo>
                    <a:pt x="86" y="36"/>
                    <a:pt x="86" y="36"/>
                    <a:pt x="86" y="36"/>
                  </a:cubicBezTo>
                  <a:cubicBezTo>
                    <a:pt x="84" y="34"/>
                    <a:pt x="86" y="33"/>
                    <a:pt x="85" y="33"/>
                  </a:cubicBezTo>
                  <a:cubicBezTo>
                    <a:pt x="86" y="33"/>
                    <a:pt x="87" y="33"/>
                    <a:pt x="88" y="34"/>
                  </a:cubicBezTo>
                  <a:cubicBezTo>
                    <a:pt x="88" y="33"/>
                    <a:pt x="88" y="32"/>
                    <a:pt x="86" y="30"/>
                  </a:cubicBezTo>
                  <a:cubicBezTo>
                    <a:pt x="90" y="31"/>
                    <a:pt x="90" y="31"/>
                    <a:pt x="90" y="31"/>
                  </a:cubicBezTo>
                  <a:cubicBezTo>
                    <a:pt x="85" y="27"/>
                    <a:pt x="93" y="31"/>
                    <a:pt x="87" y="27"/>
                  </a:cubicBezTo>
                  <a:cubicBezTo>
                    <a:pt x="89" y="27"/>
                    <a:pt x="90" y="28"/>
                    <a:pt x="91" y="29"/>
                  </a:cubicBezTo>
                  <a:cubicBezTo>
                    <a:pt x="89" y="26"/>
                    <a:pt x="90" y="26"/>
                    <a:pt x="90" y="25"/>
                  </a:cubicBezTo>
                  <a:cubicBezTo>
                    <a:pt x="91" y="26"/>
                    <a:pt x="91" y="26"/>
                    <a:pt x="91" y="26"/>
                  </a:cubicBezTo>
                  <a:cubicBezTo>
                    <a:pt x="92" y="25"/>
                    <a:pt x="89" y="22"/>
                    <a:pt x="90" y="21"/>
                  </a:cubicBezTo>
                  <a:cubicBezTo>
                    <a:pt x="95" y="24"/>
                    <a:pt x="95" y="24"/>
                    <a:pt x="95" y="24"/>
                  </a:cubicBezTo>
                  <a:cubicBezTo>
                    <a:pt x="94" y="23"/>
                    <a:pt x="91" y="21"/>
                    <a:pt x="92" y="21"/>
                  </a:cubicBezTo>
                  <a:cubicBezTo>
                    <a:pt x="93" y="21"/>
                    <a:pt x="93" y="21"/>
                    <a:pt x="93" y="22"/>
                  </a:cubicBezTo>
                  <a:cubicBezTo>
                    <a:pt x="92" y="20"/>
                    <a:pt x="94" y="21"/>
                    <a:pt x="95" y="21"/>
                  </a:cubicBezTo>
                  <a:cubicBezTo>
                    <a:pt x="93" y="18"/>
                    <a:pt x="94" y="18"/>
                    <a:pt x="91" y="15"/>
                  </a:cubicBezTo>
                  <a:cubicBezTo>
                    <a:pt x="95" y="17"/>
                    <a:pt x="92" y="17"/>
                    <a:pt x="96" y="19"/>
                  </a:cubicBezTo>
                  <a:cubicBezTo>
                    <a:pt x="99" y="19"/>
                    <a:pt x="98" y="17"/>
                    <a:pt x="96" y="15"/>
                  </a:cubicBezTo>
                  <a:cubicBezTo>
                    <a:pt x="99" y="16"/>
                    <a:pt x="99" y="16"/>
                    <a:pt x="99" y="16"/>
                  </a:cubicBezTo>
                  <a:cubicBezTo>
                    <a:pt x="99" y="16"/>
                    <a:pt x="89" y="7"/>
                    <a:pt x="84" y="5"/>
                  </a:cubicBezTo>
                  <a:cubicBezTo>
                    <a:pt x="81" y="2"/>
                    <a:pt x="80" y="1"/>
                    <a:pt x="77" y="0"/>
                  </a:cubicBezTo>
                  <a:cubicBezTo>
                    <a:pt x="78" y="2"/>
                    <a:pt x="80" y="4"/>
                    <a:pt x="76" y="2"/>
                  </a:cubicBezTo>
                  <a:cubicBezTo>
                    <a:pt x="80" y="4"/>
                    <a:pt x="80" y="4"/>
                    <a:pt x="80" y="4"/>
                  </a:cubicBezTo>
                  <a:cubicBezTo>
                    <a:pt x="80" y="7"/>
                    <a:pt x="73" y="0"/>
                    <a:pt x="72" y="2"/>
                  </a:cubicBezTo>
                  <a:cubicBezTo>
                    <a:pt x="73" y="2"/>
                    <a:pt x="73" y="2"/>
                    <a:pt x="73" y="2"/>
                  </a:cubicBezTo>
                  <a:cubicBezTo>
                    <a:pt x="73" y="3"/>
                    <a:pt x="75" y="4"/>
                    <a:pt x="74" y="4"/>
                  </a:cubicBezTo>
                  <a:cubicBezTo>
                    <a:pt x="73" y="4"/>
                    <a:pt x="72" y="3"/>
                    <a:pt x="72" y="2"/>
                  </a:cubicBezTo>
                  <a:cubicBezTo>
                    <a:pt x="75" y="7"/>
                    <a:pt x="75" y="7"/>
                    <a:pt x="75" y="7"/>
                  </a:cubicBezTo>
                  <a:cubicBezTo>
                    <a:pt x="73" y="5"/>
                    <a:pt x="73" y="5"/>
                    <a:pt x="71" y="4"/>
                  </a:cubicBezTo>
                  <a:cubicBezTo>
                    <a:pt x="71" y="5"/>
                    <a:pt x="77" y="7"/>
                    <a:pt x="75" y="8"/>
                  </a:cubicBezTo>
                  <a:cubicBezTo>
                    <a:pt x="74" y="7"/>
                    <a:pt x="73" y="6"/>
                    <a:pt x="72" y="6"/>
                  </a:cubicBezTo>
                  <a:cubicBezTo>
                    <a:pt x="69" y="5"/>
                    <a:pt x="71" y="7"/>
                    <a:pt x="73" y="8"/>
                  </a:cubicBezTo>
                  <a:cubicBezTo>
                    <a:pt x="70" y="7"/>
                    <a:pt x="70" y="6"/>
                    <a:pt x="68" y="6"/>
                  </a:cubicBezTo>
                  <a:cubicBezTo>
                    <a:pt x="70" y="7"/>
                    <a:pt x="72" y="8"/>
                    <a:pt x="72" y="9"/>
                  </a:cubicBezTo>
                  <a:cubicBezTo>
                    <a:pt x="69" y="7"/>
                    <a:pt x="71" y="8"/>
                    <a:pt x="69" y="8"/>
                  </a:cubicBezTo>
                  <a:cubicBezTo>
                    <a:pt x="71" y="9"/>
                    <a:pt x="72" y="9"/>
                    <a:pt x="72" y="10"/>
                  </a:cubicBezTo>
                  <a:cubicBezTo>
                    <a:pt x="73" y="10"/>
                    <a:pt x="71" y="10"/>
                    <a:pt x="71" y="10"/>
                  </a:cubicBezTo>
                  <a:cubicBezTo>
                    <a:pt x="75" y="12"/>
                    <a:pt x="75" y="12"/>
                    <a:pt x="75" y="12"/>
                  </a:cubicBezTo>
                  <a:cubicBezTo>
                    <a:pt x="77" y="14"/>
                    <a:pt x="72" y="12"/>
                    <a:pt x="71" y="12"/>
                  </a:cubicBezTo>
                  <a:cubicBezTo>
                    <a:pt x="70" y="11"/>
                    <a:pt x="70" y="11"/>
                    <a:pt x="70" y="11"/>
                  </a:cubicBezTo>
                  <a:cubicBezTo>
                    <a:pt x="68" y="11"/>
                    <a:pt x="66" y="10"/>
                    <a:pt x="68" y="12"/>
                  </a:cubicBezTo>
                  <a:cubicBezTo>
                    <a:pt x="67" y="12"/>
                    <a:pt x="67" y="12"/>
                    <a:pt x="67" y="12"/>
                  </a:cubicBezTo>
                  <a:cubicBezTo>
                    <a:pt x="69" y="15"/>
                    <a:pt x="72" y="14"/>
                    <a:pt x="74" y="18"/>
                  </a:cubicBezTo>
                  <a:cubicBezTo>
                    <a:pt x="73" y="18"/>
                    <a:pt x="65" y="12"/>
                    <a:pt x="67" y="15"/>
                  </a:cubicBezTo>
                  <a:cubicBezTo>
                    <a:pt x="70" y="16"/>
                    <a:pt x="73" y="20"/>
                    <a:pt x="73" y="21"/>
                  </a:cubicBezTo>
                  <a:cubicBezTo>
                    <a:pt x="68" y="17"/>
                    <a:pt x="68" y="17"/>
                    <a:pt x="68" y="17"/>
                  </a:cubicBezTo>
                  <a:cubicBezTo>
                    <a:pt x="68" y="17"/>
                    <a:pt x="69" y="19"/>
                    <a:pt x="69" y="18"/>
                  </a:cubicBezTo>
                  <a:cubicBezTo>
                    <a:pt x="70" y="19"/>
                    <a:pt x="70" y="19"/>
                    <a:pt x="70" y="19"/>
                  </a:cubicBezTo>
                  <a:cubicBezTo>
                    <a:pt x="75" y="22"/>
                    <a:pt x="69" y="20"/>
                    <a:pt x="71" y="22"/>
                  </a:cubicBezTo>
                  <a:cubicBezTo>
                    <a:pt x="65" y="17"/>
                    <a:pt x="66" y="18"/>
                    <a:pt x="60" y="14"/>
                  </a:cubicBezTo>
                  <a:cubicBezTo>
                    <a:pt x="63" y="17"/>
                    <a:pt x="66" y="19"/>
                    <a:pt x="65" y="20"/>
                  </a:cubicBezTo>
                  <a:cubicBezTo>
                    <a:pt x="60" y="16"/>
                    <a:pt x="60" y="16"/>
                    <a:pt x="60" y="16"/>
                  </a:cubicBezTo>
                  <a:cubicBezTo>
                    <a:pt x="58" y="17"/>
                    <a:pt x="65" y="23"/>
                    <a:pt x="69" y="26"/>
                  </a:cubicBezTo>
                  <a:cubicBezTo>
                    <a:pt x="65" y="24"/>
                    <a:pt x="63" y="23"/>
                    <a:pt x="60" y="21"/>
                  </a:cubicBezTo>
                  <a:cubicBezTo>
                    <a:pt x="60" y="23"/>
                    <a:pt x="60" y="23"/>
                    <a:pt x="60" y="23"/>
                  </a:cubicBezTo>
                  <a:cubicBezTo>
                    <a:pt x="57" y="20"/>
                    <a:pt x="57" y="20"/>
                    <a:pt x="57" y="20"/>
                  </a:cubicBezTo>
                  <a:cubicBezTo>
                    <a:pt x="60" y="23"/>
                    <a:pt x="57" y="22"/>
                    <a:pt x="63" y="25"/>
                  </a:cubicBezTo>
                  <a:cubicBezTo>
                    <a:pt x="62" y="24"/>
                    <a:pt x="61" y="24"/>
                    <a:pt x="62" y="24"/>
                  </a:cubicBezTo>
                  <a:cubicBezTo>
                    <a:pt x="63" y="25"/>
                    <a:pt x="67" y="27"/>
                    <a:pt x="66" y="27"/>
                  </a:cubicBezTo>
                  <a:cubicBezTo>
                    <a:pt x="64" y="27"/>
                    <a:pt x="64" y="26"/>
                    <a:pt x="62" y="25"/>
                  </a:cubicBezTo>
                  <a:cubicBezTo>
                    <a:pt x="64" y="27"/>
                    <a:pt x="61" y="25"/>
                    <a:pt x="62" y="26"/>
                  </a:cubicBezTo>
                  <a:cubicBezTo>
                    <a:pt x="65" y="27"/>
                    <a:pt x="65" y="27"/>
                    <a:pt x="65" y="27"/>
                  </a:cubicBezTo>
                  <a:cubicBezTo>
                    <a:pt x="68" y="29"/>
                    <a:pt x="64" y="28"/>
                    <a:pt x="66" y="29"/>
                  </a:cubicBezTo>
                  <a:cubicBezTo>
                    <a:pt x="65" y="28"/>
                    <a:pt x="63" y="27"/>
                    <a:pt x="61" y="26"/>
                  </a:cubicBezTo>
                  <a:cubicBezTo>
                    <a:pt x="61" y="26"/>
                    <a:pt x="61" y="26"/>
                    <a:pt x="61" y="26"/>
                  </a:cubicBezTo>
                  <a:cubicBezTo>
                    <a:pt x="61" y="27"/>
                    <a:pt x="63" y="28"/>
                    <a:pt x="61" y="28"/>
                  </a:cubicBezTo>
                  <a:cubicBezTo>
                    <a:pt x="57" y="25"/>
                    <a:pt x="57" y="25"/>
                    <a:pt x="57" y="25"/>
                  </a:cubicBezTo>
                  <a:cubicBezTo>
                    <a:pt x="60" y="27"/>
                    <a:pt x="60" y="27"/>
                    <a:pt x="60" y="27"/>
                  </a:cubicBezTo>
                  <a:cubicBezTo>
                    <a:pt x="59" y="27"/>
                    <a:pt x="58" y="26"/>
                    <a:pt x="57" y="25"/>
                  </a:cubicBezTo>
                  <a:cubicBezTo>
                    <a:pt x="54" y="25"/>
                    <a:pt x="66" y="31"/>
                    <a:pt x="61" y="30"/>
                  </a:cubicBezTo>
                  <a:cubicBezTo>
                    <a:pt x="60" y="29"/>
                    <a:pt x="59" y="28"/>
                    <a:pt x="60" y="29"/>
                  </a:cubicBezTo>
                  <a:cubicBezTo>
                    <a:pt x="57" y="27"/>
                    <a:pt x="56" y="26"/>
                    <a:pt x="55" y="26"/>
                  </a:cubicBezTo>
                  <a:cubicBezTo>
                    <a:pt x="54" y="26"/>
                    <a:pt x="54" y="26"/>
                    <a:pt x="54" y="26"/>
                  </a:cubicBezTo>
                  <a:cubicBezTo>
                    <a:pt x="53" y="27"/>
                    <a:pt x="52" y="28"/>
                    <a:pt x="55" y="30"/>
                  </a:cubicBezTo>
                  <a:close/>
                </a:path>
              </a:pathLst>
            </a:custGeom>
            <a:grp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de-DE" sz="160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2" name="TextBox 1"/>
          <p:cNvSpPr txBox="1"/>
          <p:nvPr/>
        </p:nvSpPr>
        <p:spPr>
          <a:xfrm>
            <a:off x="2238152" y="3136604"/>
            <a:ext cx="187676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dirty="0" smtClean="0">
                <a:latin typeface="Arial" panose="020B0604020202020204" pitchFamily="34" charset="0"/>
                <a:cs typeface="Arial" panose="020B0604020202020204" pitchFamily="34" charset="0"/>
              </a:rPr>
              <a:t>Tax system – policy, law and administration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06618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163783" y="6568633"/>
            <a:ext cx="984206" cy="26595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18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527420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Factors that influence the adoption of performance measurement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4737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ARAs in Anglophone Africa can also draw on recent relevant research on this subject from the global scene…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ight Arrow 31"/>
          <p:cNvSpPr/>
          <p:nvPr/>
        </p:nvSpPr>
        <p:spPr>
          <a:xfrm>
            <a:off x="145131" y="1700808"/>
            <a:ext cx="2880320" cy="108012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Kroll, 2014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3192616" y="1767029"/>
            <a:ext cx="8787181" cy="936104"/>
          </a:xfrm>
          <a:prstGeom prst="roundRect">
            <a:avLst/>
          </a:prstGeom>
          <a:solidFill>
            <a:srgbClr val="0068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The use of performance measures and information is influenced by ownership of the data,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“a preference for a creative cognitive learning style, and a distinct” public service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motivation</a:t>
            </a:r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4" name="Right Arrow 33"/>
          <p:cNvSpPr/>
          <p:nvPr/>
        </p:nvSpPr>
        <p:spPr>
          <a:xfrm>
            <a:off x="147054" y="2923860"/>
            <a:ext cx="2880320" cy="108012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Hammerschmid</a:t>
            </a: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et al., 2013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194539" y="2990081"/>
            <a:ext cx="8787181" cy="936104"/>
          </a:xfrm>
          <a:prstGeom prst="roundRect">
            <a:avLst/>
          </a:prstGeom>
          <a:solidFill>
            <a:srgbClr val="0068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“Implementation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of performance management instruments, such as strategic planning, management by objectives, performance contracts and performance related pay, are major influencing factors on the use of performance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information”</a:t>
            </a:r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6" name="Right Arrow 35"/>
          <p:cNvSpPr/>
          <p:nvPr/>
        </p:nvSpPr>
        <p:spPr>
          <a:xfrm>
            <a:off x="131622" y="4077462"/>
            <a:ext cx="2880320" cy="108012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Angiola</a:t>
            </a: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and Bianchi., 2013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3219616" y="4143683"/>
            <a:ext cx="8783329" cy="1105436"/>
          </a:xfrm>
          <a:prstGeom prst="roundRect">
            <a:avLst/>
          </a:prstGeom>
          <a:solidFill>
            <a:srgbClr val="0068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Underscore the need for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: competencies in effective information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use;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learning forums to promote widespread reviews performance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data;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benchmarking to encourage the adaptation of best practices; and demands for accountability by external stakeholders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Right Arrow 37"/>
          <p:cNvSpPr/>
          <p:nvPr/>
        </p:nvSpPr>
        <p:spPr>
          <a:xfrm>
            <a:off x="177919" y="5344883"/>
            <a:ext cx="2880320" cy="1080120"/>
          </a:xfrm>
          <a:prstGeom prst="rightArrow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Nõmm</a:t>
            </a:r>
            <a:r>
              <a:rPr lang="en-US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en-GB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Randma-Liiv </a:t>
            </a:r>
            <a:r>
              <a:rPr lang="en-GB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, </a:t>
            </a:r>
            <a:r>
              <a:rPr lang="en-GB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2012</a:t>
            </a:r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225404" y="5411104"/>
            <a:ext cx="8787181" cy="936104"/>
          </a:xfrm>
          <a:prstGeom prst="roundRect">
            <a:avLst/>
          </a:prstGeom>
          <a:solidFill>
            <a:srgbClr val="0068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(1) Use of the same measures over time; (2) strong analytical skills; (3) strong management capacity and political oversight; and (4) adopt practices from foreign countries with caution </a:t>
            </a:r>
          </a:p>
        </p:txBody>
      </p:sp>
    </p:spTree>
    <p:extLst>
      <p:ext uri="{BB962C8B-B14F-4D97-AF65-F5344CB8AC3E}">
        <p14:creationId xmlns:p14="http://schemas.microsoft.com/office/powerpoint/2010/main" val="28405903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/>
          <p:cNvSpPr txBox="1"/>
          <p:nvPr/>
        </p:nvSpPr>
        <p:spPr>
          <a:xfrm>
            <a:off x="2331722" y="2902235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GB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Areas for further study</a:t>
            </a:r>
            <a:endParaRPr lang="en-GB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Group 10"/>
          <p:cNvGrpSpPr/>
          <p:nvPr/>
        </p:nvGrpSpPr>
        <p:grpSpPr>
          <a:xfrm>
            <a:off x="1742866" y="349983"/>
            <a:ext cx="8522869" cy="1883569"/>
            <a:chOff x="1742866" y="373131"/>
            <a:chExt cx="8522869" cy="1883569"/>
          </a:xfrm>
        </p:grpSpPr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866" y="373131"/>
              <a:ext cx="2295525" cy="1883569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697" y="373132"/>
              <a:ext cx="2168594" cy="1847850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91" y="375384"/>
              <a:ext cx="2067685" cy="1845598"/>
            </a:xfrm>
            <a:prstGeom prst="rect">
              <a:avLst/>
            </a:prstGeom>
          </p:spPr>
        </p:pic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8084" y="373131"/>
              <a:ext cx="2037651" cy="18478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4206957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79512" y="188640"/>
            <a:ext cx="227337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 smtClean="0">
                <a:latin typeface="Arial" pitchFamily="34" charset="0"/>
                <a:cs typeface="Arial" pitchFamily="34" charset="0"/>
              </a:rPr>
              <a:t>Scope of paper</a:t>
            </a:r>
            <a:endParaRPr lang="en-GB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51520" y="764704"/>
            <a:ext cx="8496944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GB" sz="2000" dirty="0" smtClean="0">
                <a:latin typeface="Arial" pitchFamily="34" charset="0"/>
                <a:cs typeface="Arial" pitchFamily="34" charset="0"/>
              </a:rPr>
              <a:t>Background and context</a:t>
            </a:r>
          </a:p>
          <a:p>
            <a:pPr marL="342900" indent="-342900"/>
            <a:r>
              <a:rPr lang="en-GB" sz="2000" dirty="0" smtClean="0">
                <a:latin typeface="Arial" pitchFamily="34" charset="0"/>
                <a:cs typeface="Arial" pitchFamily="34" charset="0"/>
              </a:rPr>
              <a:t>An overview of global performance measurement initiatives</a:t>
            </a:r>
          </a:p>
          <a:p>
            <a:pPr marL="342900" indent="-342900"/>
            <a:r>
              <a:rPr lang="en-GB" sz="2000" dirty="0" smtClean="0">
                <a:latin typeface="Arial" pitchFamily="34" charset="0"/>
                <a:cs typeface="Arial" pitchFamily="34" charset="0"/>
              </a:rPr>
              <a:t>In country performance measurement </a:t>
            </a:r>
            <a:r>
              <a:rPr lang="en-GB" sz="2000" dirty="0" smtClean="0">
                <a:latin typeface="Arial" pitchFamily="34" charset="0"/>
                <a:cs typeface="Arial" pitchFamily="34" charset="0"/>
              </a:rPr>
              <a:t>initiatives</a:t>
            </a:r>
            <a:endParaRPr lang="en-GB" sz="2000" dirty="0" smtClean="0">
              <a:latin typeface="Arial" pitchFamily="34" charset="0"/>
              <a:cs typeface="Arial" pitchFamily="34" charset="0"/>
            </a:endParaRPr>
          </a:p>
          <a:p>
            <a:pPr marL="342900" indent="-342900"/>
            <a:r>
              <a:rPr lang="en-GB" sz="2000" dirty="0" smtClean="0">
                <a:latin typeface="Arial" pitchFamily="34" charset="0"/>
                <a:cs typeface="Arial" pitchFamily="34" charset="0"/>
              </a:rPr>
              <a:t>Factors that influence the adoption of performance measurement</a:t>
            </a:r>
          </a:p>
          <a:p>
            <a:pPr marL="342900" indent="-342900"/>
            <a:r>
              <a:rPr lang="en-GB" sz="2000" dirty="0" smtClean="0">
                <a:latin typeface="Arial" pitchFamily="34" charset="0"/>
                <a:cs typeface="Arial" pitchFamily="34" charset="0"/>
              </a:rPr>
              <a:t>Areas for further study</a:t>
            </a:r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495029" y="6575971"/>
            <a:ext cx="652959" cy="25861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8755137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163783" y="6568633"/>
            <a:ext cx="984206" cy="265952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20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19543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Areas for further study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4737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There is benefit in extending the research on the factors that influence the adoption of performance measures in ARAs in Anglophone Africa to cover more cases and factors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2823536" y="1340768"/>
            <a:ext cx="6408712" cy="6048672"/>
            <a:chOff x="1180641" y="1196752"/>
            <a:chExt cx="6055655" cy="6048672"/>
          </a:xfrm>
        </p:grpSpPr>
        <p:sp>
          <p:nvSpPr>
            <p:cNvPr id="15" name="Freeform 14"/>
            <p:cNvSpPr/>
            <p:nvPr/>
          </p:nvSpPr>
          <p:spPr>
            <a:xfrm>
              <a:off x="3583235" y="3755099"/>
              <a:ext cx="2716957" cy="2842253"/>
            </a:xfrm>
            <a:custGeom>
              <a:avLst/>
              <a:gdLst>
                <a:gd name="connsiteX0" fmla="*/ 2290590 w 3227069"/>
                <a:gd name="connsiteY0" fmla="*/ 514520 h 3227069"/>
                <a:gd name="connsiteX1" fmla="*/ 2541605 w 3227069"/>
                <a:gd name="connsiteY1" fmla="*/ 303883 h 3227069"/>
                <a:gd name="connsiteX2" fmla="*/ 2742136 w 3227069"/>
                <a:gd name="connsiteY2" fmla="*/ 472150 h 3227069"/>
                <a:gd name="connsiteX3" fmla="*/ 2578287 w 3227069"/>
                <a:gd name="connsiteY3" fmla="*/ 755928 h 3227069"/>
                <a:gd name="connsiteX4" fmla="*/ 2838622 w 3227069"/>
                <a:gd name="connsiteY4" fmla="*/ 1206844 h 3227069"/>
                <a:gd name="connsiteX5" fmla="*/ 3166305 w 3227069"/>
                <a:gd name="connsiteY5" fmla="*/ 1206836 h 3227069"/>
                <a:gd name="connsiteX6" fmla="*/ 3211762 w 3227069"/>
                <a:gd name="connsiteY6" fmla="*/ 1464635 h 3227069"/>
                <a:gd name="connsiteX7" fmla="*/ 2903836 w 3227069"/>
                <a:gd name="connsiteY7" fmla="*/ 1576700 h 3227069"/>
                <a:gd name="connsiteX8" fmla="*/ 2813422 w 3227069"/>
                <a:gd name="connsiteY8" fmla="*/ 2089460 h 3227069"/>
                <a:gd name="connsiteX9" fmla="*/ 3064448 w 3227069"/>
                <a:gd name="connsiteY9" fmla="*/ 2300084 h 3227069"/>
                <a:gd name="connsiteX10" fmla="*/ 2933560 w 3227069"/>
                <a:gd name="connsiteY10" fmla="*/ 2526788 h 3227069"/>
                <a:gd name="connsiteX11" fmla="*/ 2625641 w 3227069"/>
                <a:gd name="connsiteY11" fmla="*/ 2414706 h 3227069"/>
                <a:gd name="connsiteX12" fmla="*/ 2226782 w 3227069"/>
                <a:gd name="connsiteY12" fmla="*/ 2749388 h 3227069"/>
                <a:gd name="connsiteX13" fmla="*/ 2283693 w 3227069"/>
                <a:gd name="connsiteY13" fmla="*/ 3072092 h 3227069"/>
                <a:gd name="connsiteX14" fmla="*/ 2037704 w 3227069"/>
                <a:gd name="connsiteY14" fmla="*/ 3161624 h 3227069"/>
                <a:gd name="connsiteX15" fmla="*/ 1873870 w 3227069"/>
                <a:gd name="connsiteY15" fmla="*/ 2877837 h 3227069"/>
                <a:gd name="connsiteX16" fmla="*/ 1353198 w 3227069"/>
                <a:gd name="connsiteY16" fmla="*/ 2877837 h 3227069"/>
                <a:gd name="connsiteX17" fmla="*/ 1189365 w 3227069"/>
                <a:gd name="connsiteY17" fmla="*/ 3161624 h 3227069"/>
                <a:gd name="connsiteX18" fmla="*/ 943376 w 3227069"/>
                <a:gd name="connsiteY18" fmla="*/ 3072092 h 3227069"/>
                <a:gd name="connsiteX19" fmla="*/ 1000286 w 3227069"/>
                <a:gd name="connsiteY19" fmla="*/ 2749388 h 3227069"/>
                <a:gd name="connsiteX20" fmla="*/ 601428 w 3227069"/>
                <a:gd name="connsiteY20" fmla="*/ 2414705 h 3227069"/>
                <a:gd name="connsiteX21" fmla="*/ 293509 w 3227069"/>
                <a:gd name="connsiteY21" fmla="*/ 2526788 h 3227069"/>
                <a:gd name="connsiteX22" fmla="*/ 162621 w 3227069"/>
                <a:gd name="connsiteY22" fmla="*/ 2300084 h 3227069"/>
                <a:gd name="connsiteX23" fmla="*/ 413647 w 3227069"/>
                <a:gd name="connsiteY23" fmla="*/ 2089460 h 3227069"/>
                <a:gd name="connsiteX24" fmla="*/ 323234 w 3227069"/>
                <a:gd name="connsiteY24" fmla="*/ 1576700 h 3227069"/>
                <a:gd name="connsiteX25" fmla="*/ 15307 w 3227069"/>
                <a:gd name="connsiteY25" fmla="*/ 1464635 h 3227069"/>
                <a:gd name="connsiteX26" fmla="*/ 60764 w 3227069"/>
                <a:gd name="connsiteY26" fmla="*/ 1206836 h 3227069"/>
                <a:gd name="connsiteX27" fmla="*/ 388447 w 3227069"/>
                <a:gd name="connsiteY27" fmla="*/ 1206844 h 3227069"/>
                <a:gd name="connsiteX28" fmla="*/ 648784 w 3227069"/>
                <a:gd name="connsiteY28" fmla="*/ 755929 h 3227069"/>
                <a:gd name="connsiteX29" fmla="*/ 484933 w 3227069"/>
                <a:gd name="connsiteY29" fmla="*/ 472150 h 3227069"/>
                <a:gd name="connsiteX30" fmla="*/ 685464 w 3227069"/>
                <a:gd name="connsiteY30" fmla="*/ 303883 h 3227069"/>
                <a:gd name="connsiteX31" fmla="*/ 936479 w 3227069"/>
                <a:gd name="connsiteY31" fmla="*/ 514520 h 3227069"/>
                <a:gd name="connsiteX32" fmla="*/ 1425751 w 3227069"/>
                <a:gd name="connsiteY32" fmla="*/ 336440 h 3227069"/>
                <a:gd name="connsiteX33" fmla="*/ 1482645 w 3227069"/>
                <a:gd name="connsiteY33" fmla="*/ 13732 h 3227069"/>
                <a:gd name="connsiteX34" fmla="*/ 1744424 w 3227069"/>
                <a:gd name="connsiteY34" fmla="*/ 13732 h 3227069"/>
                <a:gd name="connsiteX35" fmla="*/ 1801317 w 3227069"/>
                <a:gd name="connsiteY35" fmla="*/ 336439 h 3227069"/>
                <a:gd name="connsiteX36" fmla="*/ 2290589 w 3227069"/>
                <a:gd name="connsiteY36" fmla="*/ 514520 h 3227069"/>
                <a:gd name="connsiteX37" fmla="*/ 2290590 w 3227069"/>
                <a:gd name="connsiteY37" fmla="*/ 514520 h 32270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</a:cxnLst>
              <a:rect l="l" t="t" r="r" b="b"/>
              <a:pathLst>
                <a:path w="3227069" h="3227069">
                  <a:moveTo>
                    <a:pt x="2290590" y="514520"/>
                  </a:moveTo>
                  <a:lnTo>
                    <a:pt x="2541605" y="303883"/>
                  </a:lnTo>
                  <a:lnTo>
                    <a:pt x="2742136" y="472150"/>
                  </a:lnTo>
                  <a:lnTo>
                    <a:pt x="2578287" y="755928"/>
                  </a:lnTo>
                  <a:cubicBezTo>
                    <a:pt x="2694793" y="886990"/>
                    <a:pt x="2783373" y="1040416"/>
                    <a:pt x="2838622" y="1206844"/>
                  </a:cubicBezTo>
                  <a:lnTo>
                    <a:pt x="3166305" y="1206836"/>
                  </a:lnTo>
                  <a:lnTo>
                    <a:pt x="3211762" y="1464635"/>
                  </a:lnTo>
                  <a:lnTo>
                    <a:pt x="2903836" y="1576700"/>
                  </a:lnTo>
                  <a:cubicBezTo>
                    <a:pt x="2908840" y="1751987"/>
                    <a:pt x="2878076" y="1926455"/>
                    <a:pt x="2813422" y="2089460"/>
                  </a:cubicBezTo>
                  <a:lnTo>
                    <a:pt x="3064448" y="2300084"/>
                  </a:lnTo>
                  <a:lnTo>
                    <a:pt x="2933560" y="2526788"/>
                  </a:lnTo>
                  <a:lnTo>
                    <a:pt x="2625641" y="2414706"/>
                  </a:lnTo>
                  <a:cubicBezTo>
                    <a:pt x="2516802" y="2552201"/>
                    <a:pt x="2381088" y="2666078"/>
                    <a:pt x="2226782" y="2749388"/>
                  </a:cubicBezTo>
                  <a:lnTo>
                    <a:pt x="2283693" y="3072092"/>
                  </a:lnTo>
                  <a:lnTo>
                    <a:pt x="2037704" y="3161624"/>
                  </a:lnTo>
                  <a:lnTo>
                    <a:pt x="1873870" y="2877837"/>
                  </a:lnTo>
                  <a:cubicBezTo>
                    <a:pt x="1702114" y="2913204"/>
                    <a:pt x="1524953" y="2913204"/>
                    <a:pt x="1353198" y="2877837"/>
                  </a:cubicBezTo>
                  <a:lnTo>
                    <a:pt x="1189365" y="3161624"/>
                  </a:lnTo>
                  <a:lnTo>
                    <a:pt x="943376" y="3072092"/>
                  </a:lnTo>
                  <a:lnTo>
                    <a:pt x="1000286" y="2749388"/>
                  </a:lnTo>
                  <a:cubicBezTo>
                    <a:pt x="845980" y="2666078"/>
                    <a:pt x="710267" y="2552201"/>
                    <a:pt x="601428" y="2414705"/>
                  </a:cubicBezTo>
                  <a:lnTo>
                    <a:pt x="293509" y="2526788"/>
                  </a:lnTo>
                  <a:lnTo>
                    <a:pt x="162621" y="2300084"/>
                  </a:lnTo>
                  <a:lnTo>
                    <a:pt x="413647" y="2089460"/>
                  </a:lnTo>
                  <a:cubicBezTo>
                    <a:pt x="348993" y="1926456"/>
                    <a:pt x="318230" y="1751987"/>
                    <a:pt x="323234" y="1576700"/>
                  </a:cubicBezTo>
                  <a:lnTo>
                    <a:pt x="15307" y="1464635"/>
                  </a:lnTo>
                  <a:lnTo>
                    <a:pt x="60764" y="1206836"/>
                  </a:lnTo>
                  <a:lnTo>
                    <a:pt x="388447" y="1206844"/>
                  </a:lnTo>
                  <a:cubicBezTo>
                    <a:pt x="443697" y="1040416"/>
                    <a:pt x="532277" y="886990"/>
                    <a:pt x="648784" y="755929"/>
                  </a:cubicBezTo>
                  <a:lnTo>
                    <a:pt x="484933" y="472150"/>
                  </a:lnTo>
                  <a:lnTo>
                    <a:pt x="685464" y="303883"/>
                  </a:lnTo>
                  <a:lnTo>
                    <a:pt x="936479" y="514520"/>
                  </a:lnTo>
                  <a:cubicBezTo>
                    <a:pt x="1085781" y="422542"/>
                    <a:pt x="1252257" y="361950"/>
                    <a:pt x="1425751" y="336440"/>
                  </a:cubicBezTo>
                  <a:lnTo>
                    <a:pt x="1482645" y="13732"/>
                  </a:lnTo>
                  <a:lnTo>
                    <a:pt x="1744424" y="13732"/>
                  </a:lnTo>
                  <a:lnTo>
                    <a:pt x="1801317" y="336439"/>
                  </a:lnTo>
                  <a:cubicBezTo>
                    <a:pt x="1974811" y="361949"/>
                    <a:pt x="2141287" y="422542"/>
                    <a:pt x="2290589" y="514520"/>
                  </a:cubicBezTo>
                  <a:lnTo>
                    <a:pt x="2290590" y="514520"/>
                  </a:lnTo>
                  <a:close/>
                </a:path>
              </a:pathLst>
            </a:custGeom>
            <a:solidFill>
              <a:srgbClr val="00683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74182" tIns="781328" rIns="674182" bIns="837763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1. </a:t>
              </a:r>
              <a:r>
                <a:rPr kumimoji="0" lang="en-US" b="0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 At least </a:t>
              </a:r>
              <a:r>
                <a:rPr lang="en-US" dirty="0" smtClean="0">
                  <a:solidFill>
                    <a:schemeClr val="bg1"/>
                  </a:solidFill>
                  <a:latin typeface="Arial" pitchFamily="34" charset="0"/>
                  <a:ea typeface="+mj-ea"/>
                  <a:cs typeface="Arial" pitchFamily="34" charset="0"/>
                </a:rPr>
                <a:t>15 ARAs</a:t>
              </a:r>
              <a:endParaRPr kumimoji="0" lang="en-US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1598016" y="2907573"/>
              <a:ext cx="2508392" cy="2420909"/>
            </a:xfrm>
            <a:custGeom>
              <a:avLst/>
              <a:gdLst>
                <a:gd name="connsiteX0" fmla="*/ 1899562 w 2514814"/>
                <a:gd name="connsiteY0" fmla="*/ 594426 h 2346959"/>
                <a:gd name="connsiteX1" fmla="*/ 2240999 w 2514814"/>
                <a:gd name="connsiteY1" fmla="*/ 475246 h 2346959"/>
                <a:gd name="connsiteX2" fmla="*/ 2383779 w 2514814"/>
                <a:gd name="connsiteY2" fmla="*/ 699625 h 2346959"/>
                <a:gd name="connsiteX3" fmla="*/ 2131197 w 2514814"/>
                <a:gd name="connsiteY3" fmla="*/ 958440 h 2346959"/>
                <a:gd name="connsiteX4" fmla="*/ 2131196 w 2514814"/>
                <a:gd name="connsiteY4" fmla="*/ 1388521 h 2346959"/>
                <a:gd name="connsiteX5" fmla="*/ 2383779 w 2514814"/>
                <a:gd name="connsiteY5" fmla="*/ 1647334 h 2346959"/>
                <a:gd name="connsiteX6" fmla="*/ 2240999 w 2514814"/>
                <a:gd name="connsiteY6" fmla="*/ 1871713 h 2346959"/>
                <a:gd name="connsiteX7" fmla="*/ 1899562 w 2514814"/>
                <a:gd name="connsiteY7" fmla="*/ 1752533 h 2346959"/>
                <a:gd name="connsiteX8" fmla="*/ 1489044 w 2514814"/>
                <a:gd name="connsiteY8" fmla="*/ 1967575 h 2346959"/>
                <a:gd name="connsiteX9" fmla="*/ 1406290 w 2514814"/>
                <a:gd name="connsiteY9" fmla="*/ 2319619 h 2346959"/>
                <a:gd name="connsiteX10" fmla="*/ 1108524 w 2514814"/>
                <a:gd name="connsiteY10" fmla="*/ 2319619 h 2346959"/>
                <a:gd name="connsiteX11" fmla="*/ 1025770 w 2514814"/>
                <a:gd name="connsiteY11" fmla="*/ 1967575 h 2346959"/>
                <a:gd name="connsiteX12" fmla="*/ 615252 w 2514814"/>
                <a:gd name="connsiteY12" fmla="*/ 1752533 h 2346959"/>
                <a:gd name="connsiteX13" fmla="*/ 273815 w 2514814"/>
                <a:gd name="connsiteY13" fmla="*/ 1871713 h 2346959"/>
                <a:gd name="connsiteX14" fmla="*/ 131035 w 2514814"/>
                <a:gd name="connsiteY14" fmla="*/ 1647334 h 2346959"/>
                <a:gd name="connsiteX15" fmla="*/ 383617 w 2514814"/>
                <a:gd name="connsiteY15" fmla="*/ 1388519 h 2346959"/>
                <a:gd name="connsiteX16" fmla="*/ 383617 w 2514814"/>
                <a:gd name="connsiteY16" fmla="*/ 958438 h 2346959"/>
                <a:gd name="connsiteX17" fmla="*/ 131035 w 2514814"/>
                <a:gd name="connsiteY17" fmla="*/ 699625 h 2346959"/>
                <a:gd name="connsiteX18" fmla="*/ 273815 w 2514814"/>
                <a:gd name="connsiteY18" fmla="*/ 475246 h 2346959"/>
                <a:gd name="connsiteX19" fmla="*/ 615252 w 2514814"/>
                <a:gd name="connsiteY19" fmla="*/ 594426 h 2346959"/>
                <a:gd name="connsiteX20" fmla="*/ 1025770 w 2514814"/>
                <a:gd name="connsiteY20" fmla="*/ 379385 h 2346959"/>
                <a:gd name="connsiteX21" fmla="*/ 1108524 w 2514814"/>
                <a:gd name="connsiteY21" fmla="*/ 27340 h 2346959"/>
                <a:gd name="connsiteX22" fmla="*/ 1406290 w 2514814"/>
                <a:gd name="connsiteY22" fmla="*/ 27340 h 2346959"/>
                <a:gd name="connsiteX23" fmla="*/ 1489044 w 2514814"/>
                <a:gd name="connsiteY23" fmla="*/ 379384 h 2346959"/>
                <a:gd name="connsiteX24" fmla="*/ 1899562 w 2514814"/>
                <a:gd name="connsiteY24" fmla="*/ 594427 h 2346959"/>
                <a:gd name="connsiteX25" fmla="*/ 1899562 w 2514814"/>
                <a:gd name="connsiteY25" fmla="*/ 594426 h 23469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</a:cxnLst>
              <a:rect l="l" t="t" r="r" b="b"/>
              <a:pathLst>
                <a:path w="2514814" h="2346959">
                  <a:moveTo>
                    <a:pt x="1899562" y="594426"/>
                  </a:moveTo>
                  <a:lnTo>
                    <a:pt x="2240999" y="475246"/>
                  </a:lnTo>
                  <a:lnTo>
                    <a:pt x="2383779" y="699625"/>
                  </a:lnTo>
                  <a:lnTo>
                    <a:pt x="2131197" y="958440"/>
                  </a:lnTo>
                  <a:cubicBezTo>
                    <a:pt x="2173295" y="1099256"/>
                    <a:pt x="2173295" y="1247705"/>
                    <a:pt x="2131196" y="1388521"/>
                  </a:cubicBezTo>
                  <a:lnTo>
                    <a:pt x="2383779" y="1647334"/>
                  </a:lnTo>
                  <a:lnTo>
                    <a:pt x="2240999" y="1871713"/>
                  </a:lnTo>
                  <a:lnTo>
                    <a:pt x="1899562" y="1752533"/>
                  </a:lnTo>
                  <a:cubicBezTo>
                    <a:pt x="1786200" y="1856020"/>
                    <a:pt x="1644504" y="1930245"/>
                    <a:pt x="1489044" y="1967575"/>
                  </a:cubicBezTo>
                  <a:lnTo>
                    <a:pt x="1406290" y="2319619"/>
                  </a:lnTo>
                  <a:lnTo>
                    <a:pt x="1108524" y="2319619"/>
                  </a:lnTo>
                  <a:lnTo>
                    <a:pt x="1025770" y="1967575"/>
                  </a:lnTo>
                  <a:cubicBezTo>
                    <a:pt x="870310" y="1930245"/>
                    <a:pt x="728613" y="1856020"/>
                    <a:pt x="615252" y="1752533"/>
                  </a:cubicBezTo>
                  <a:lnTo>
                    <a:pt x="273815" y="1871713"/>
                  </a:lnTo>
                  <a:lnTo>
                    <a:pt x="131035" y="1647334"/>
                  </a:lnTo>
                  <a:lnTo>
                    <a:pt x="383617" y="1388519"/>
                  </a:lnTo>
                  <a:cubicBezTo>
                    <a:pt x="341519" y="1247703"/>
                    <a:pt x="341519" y="1099254"/>
                    <a:pt x="383617" y="958438"/>
                  </a:cubicBezTo>
                  <a:lnTo>
                    <a:pt x="131035" y="699625"/>
                  </a:lnTo>
                  <a:lnTo>
                    <a:pt x="273815" y="475246"/>
                  </a:lnTo>
                  <a:lnTo>
                    <a:pt x="615252" y="594426"/>
                  </a:lnTo>
                  <a:cubicBezTo>
                    <a:pt x="728614" y="490939"/>
                    <a:pt x="870310" y="416714"/>
                    <a:pt x="1025770" y="379385"/>
                  </a:cubicBezTo>
                  <a:lnTo>
                    <a:pt x="1108524" y="27340"/>
                  </a:lnTo>
                  <a:lnTo>
                    <a:pt x="1406290" y="27340"/>
                  </a:lnTo>
                  <a:lnTo>
                    <a:pt x="1489044" y="379384"/>
                  </a:lnTo>
                  <a:cubicBezTo>
                    <a:pt x="1644504" y="416714"/>
                    <a:pt x="1786201" y="490939"/>
                    <a:pt x="1899562" y="594427"/>
                  </a:cubicBezTo>
                  <a:lnTo>
                    <a:pt x="1899562" y="594426"/>
                  </a:lnTo>
                  <a:close/>
                </a:path>
              </a:pathLst>
            </a:custGeom>
            <a:solidFill>
              <a:srgbClr val="00683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3032" tIns="612206" rIns="633032" bIns="612206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0" lang="en-US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2. </a:t>
              </a:r>
              <a:r>
                <a:rPr kumimoji="0" lang="en-US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Incentives as a motivating factor</a:t>
              </a:r>
              <a:endPara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2874023" y="1247735"/>
              <a:ext cx="2797327" cy="2720500"/>
            </a:xfrm>
            <a:custGeom>
              <a:avLst/>
              <a:gdLst>
                <a:gd name="connsiteX0" fmla="*/ 1720626 w 2299541"/>
                <a:gd name="connsiteY0" fmla="*/ 582417 h 2299541"/>
                <a:gd name="connsiteX1" fmla="*/ 2059886 w 2299541"/>
                <a:gd name="connsiteY1" fmla="*/ 480171 h 2299541"/>
                <a:gd name="connsiteX2" fmla="*/ 2184721 w 2299541"/>
                <a:gd name="connsiteY2" fmla="*/ 696392 h 2299541"/>
                <a:gd name="connsiteX3" fmla="*/ 1926542 w 2299541"/>
                <a:gd name="connsiteY3" fmla="*/ 939076 h 2299541"/>
                <a:gd name="connsiteX4" fmla="*/ 1926542 w 2299541"/>
                <a:gd name="connsiteY4" fmla="*/ 1360467 h 2299541"/>
                <a:gd name="connsiteX5" fmla="*/ 2184721 w 2299541"/>
                <a:gd name="connsiteY5" fmla="*/ 1603149 h 2299541"/>
                <a:gd name="connsiteX6" fmla="*/ 2059886 w 2299541"/>
                <a:gd name="connsiteY6" fmla="*/ 1819370 h 2299541"/>
                <a:gd name="connsiteX7" fmla="*/ 1720626 w 2299541"/>
                <a:gd name="connsiteY7" fmla="*/ 1717124 h 2299541"/>
                <a:gd name="connsiteX8" fmla="*/ 1355688 w 2299541"/>
                <a:gd name="connsiteY8" fmla="*/ 1927821 h 2299541"/>
                <a:gd name="connsiteX9" fmla="*/ 1274607 w 2299541"/>
                <a:gd name="connsiteY9" fmla="*/ 2272753 h 2299541"/>
                <a:gd name="connsiteX10" fmla="*/ 1024934 w 2299541"/>
                <a:gd name="connsiteY10" fmla="*/ 2272753 h 2299541"/>
                <a:gd name="connsiteX11" fmla="*/ 943853 w 2299541"/>
                <a:gd name="connsiteY11" fmla="*/ 1927822 h 2299541"/>
                <a:gd name="connsiteX12" fmla="*/ 578915 w 2299541"/>
                <a:gd name="connsiteY12" fmla="*/ 1717125 h 2299541"/>
                <a:gd name="connsiteX13" fmla="*/ 239655 w 2299541"/>
                <a:gd name="connsiteY13" fmla="*/ 1819370 h 2299541"/>
                <a:gd name="connsiteX14" fmla="*/ 114820 w 2299541"/>
                <a:gd name="connsiteY14" fmla="*/ 1603149 h 2299541"/>
                <a:gd name="connsiteX15" fmla="*/ 372999 w 2299541"/>
                <a:gd name="connsiteY15" fmla="*/ 1360465 h 2299541"/>
                <a:gd name="connsiteX16" fmla="*/ 372999 w 2299541"/>
                <a:gd name="connsiteY16" fmla="*/ 939074 h 2299541"/>
                <a:gd name="connsiteX17" fmla="*/ 114820 w 2299541"/>
                <a:gd name="connsiteY17" fmla="*/ 696392 h 2299541"/>
                <a:gd name="connsiteX18" fmla="*/ 239655 w 2299541"/>
                <a:gd name="connsiteY18" fmla="*/ 480171 h 2299541"/>
                <a:gd name="connsiteX19" fmla="*/ 578915 w 2299541"/>
                <a:gd name="connsiteY19" fmla="*/ 582417 h 2299541"/>
                <a:gd name="connsiteX20" fmla="*/ 943853 w 2299541"/>
                <a:gd name="connsiteY20" fmla="*/ 371721 h 2299541"/>
                <a:gd name="connsiteX21" fmla="*/ 1024934 w 2299541"/>
                <a:gd name="connsiteY21" fmla="*/ 26788 h 2299541"/>
                <a:gd name="connsiteX22" fmla="*/ 1274607 w 2299541"/>
                <a:gd name="connsiteY22" fmla="*/ 26788 h 2299541"/>
                <a:gd name="connsiteX23" fmla="*/ 1355688 w 2299541"/>
                <a:gd name="connsiteY23" fmla="*/ 371719 h 2299541"/>
                <a:gd name="connsiteX24" fmla="*/ 1720626 w 2299541"/>
                <a:gd name="connsiteY24" fmla="*/ 582417 h 22995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2299541" h="2299541">
                  <a:moveTo>
                    <a:pt x="1480094" y="581677"/>
                  </a:moveTo>
                  <a:lnTo>
                    <a:pt x="1726053" y="429344"/>
                  </a:lnTo>
                  <a:lnTo>
                    <a:pt x="1870200" y="573492"/>
                  </a:lnTo>
                  <a:lnTo>
                    <a:pt x="1717865" y="819450"/>
                  </a:lnTo>
                  <a:cubicBezTo>
                    <a:pt x="1776538" y="920356"/>
                    <a:pt x="1807274" y="1035068"/>
                    <a:pt x="1806916" y="1151790"/>
                  </a:cubicBezTo>
                  <a:lnTo>
                    <a:pt x="2061820" y="1288628"/>
                  </a:lnTo>
                  <a:lnTo>
                    <a:pt x="2009058" y="1485537"/>
                  </a:lnTo>
                  <a:lnTo>
                    <a:pt x="1719886" y="1476592"/>
                  </a:lnTo>
                  <a:cubicBezTo>
                    <a:pt x="1661834" y="1577857"/>
                    <a:pt x="1577858" y="1661832"/>
                    <a:pt x="1476594" y="1719884"/>
                  </a:cubicBezTo>
                  <a:lnTo>
                    <a:pt x="1485540" y="2009057"/>
                  </a:lnTo>
                  <a:lnTo>
                    <a:pt x="1288629" y="2061819"/>
                  </a:lnTo>
                  <a:lnTo>
                    <a:pt x="1151790" y="1806915"/>
                  </a:lnTo>
                  <a:cubicBezTo>
                    <a:pt x="1035067" y="1807274"/>
                    <a:pt x="920353" y="1776537"/>
                    <a:pt x="819447" y="1717864"/>
                  </a:cubicBezTo>
                  <a:lnTo>
                    <a:pt x="573488" y="1870197"/>
                  </a:lnTo>
                  <a:lnTo>
                    <a:pt x="429341" y="1726049"/>
                  </a:lnTo>
                  <a:lnTo>
                    <a:pt x="581676" y="1480091"/>
                  </a:lnTo>
                  <a:cubicBezTo>
                    <a:pt x="523003" y="1379185"/>
                    <a:pt x="492267" y="1264473"/>
                    <a:pt x="492625" y="1147751"/>
                  </a:cubicBezTo>
                  <a:lnTo>
                    <a:pt x="237721" y="1010913"/>
                  </a:lnTo>
                  <a:lnTo>
                    <a:pt x="290483" y="814004"/>
                  </a:lnTo>
                  <a:lnTo>
                    <a:pt x="579655" y="822949"/>
                  </a:lnTo>
                  <a:cubicBezTo>
                    <a:pt x="637707" y="721684"/>
                    <a:pt x="721683" y="637709"/>
                    <a:pt x="822948" y="579658"/>
                  </a:cubicBezTo>
                  <a:lnTo>
                    <a:pt x="814001" y="290484"/>
                  </a:lnTo>
                  <a:lnTo>
                    <a:pt x="1010912" y="237722"/>
                  </a:lnTo>
                  <a:lnTo>
                    <a:pt x="1147751" y="492626"/>
                  </a:lnTo>
                  <a:cubicBezTo>
                    <a:pt x="1264474" y="492267"/>
                    <a:pt x="1379188" y="523004"/>
                    <a:pt x="1480094" y="581677"/>
                  </a:cubicBezTo>
                  <a:close/>
                </a:path>
              </a:pathLst>
            </a:custGeom>
            <a:solidFill>
              <a:srgbClr val="006838"/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780543" tIns="780543" rIns="780543" bIns="780543" numCol="1" spcCol="1270" anchor="ctr" anchorCtr="0">
              <a:noAutofit/>
            </a:bodyPr>
            <a:lstStyle/>
            <a:p>
              <a:pPr lvl="0" algn="ctr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kumimoji="0" lang="en-US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3. </a:t>
              </a:r>
              <a:r>
                <a:rPr kumimoji="0" lang="en-US" i="0" u="none" strike="noStrike" kern="120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latin typeface="Arial" pitchFamily="34" charset="0"/>
                  <a:ea typeface="+mj-ea"/>
                  <a:cs typeface="Arial" pitchFamily="34" charset="0"/>
                </a:rPr>
                <a:t>Degree of autonomy</a:t>
              </a:r>
              <a:endParaRPr kumimoji="0" lang="en-US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endParaRPr>
            </a:p>
          </p:txBody>
        </p:sp>
        <p:sp>
          <p:nvSpPr>
            <p:cNvPr id="18" name="Circular Arrow 17"/>
            <p:cNvSpPr/>
            <p:nvPr/>
          </p:nvSpPr>
          <p:spPr>
            <a:xfrm>
              <a:off x="3309411" y="3255360"/>
              <a:ext cx="3926885" cy="3990064"/>
            </a:xfrm>
            <a:prstGeom prst="circularArrow">
              <a:avLst>
                <a:gd name="adj1" fmla="val 4688"/>
                <a:gd name="adj2" fmla="val 299029"/>
                <a:gd name="adj3" fmla="val 2545564"/>
                <a:gd name="adj4" fmla="val 15799339"/>
                <a:gd name="adj5" fmla="val 5469"/>
              </a:avLst>
            </a:prstGeom>
            <a:solidFill>
              <a:srgbClr val="DABC27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9" name="Shape 18"/>
            <p:cNvSpPr/>
            <p:nvPr/>
          </p:nvSpPr>
          <p:spPr>
            <a:xfrm>
              <a:off x="1180641" y="2721274"/>
              <a:ext cx="2853128" cy="2899031"/>
            </a:xfrm>
            <a:prstGeom prst="leftCircularArrow">
              <a:avLst>
                <a:gd name="adj1" fmla="val 6452"/>
                <a:gd name="adj2" fmla="val 429999"/>
                <a:gd name="adj3" fmla="val 10489124"/>
                <a:gd name="adj4" fmla="val 14837806"/>
                <a:gd name="adj5" fmla="val 7527"/>
              </a:avLst>
            </a:prstGeom>
            <a:solidFill>
              <a:srgbClr val="DABC27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Circular Arrow 19"/>
            <p:cNvSpPr/>
            <p:nvPr/>
          </p:nvSpPr>
          <p:spPr>
            <a:xfrm rot="1741453">
              <a:off x="2623667" y="1196752"/>
              <a:ext cx="3076246" cy="3125740"/>
            </a:xfrm>
            <a:prstGeom prst="circularArrow">
              <a:avLst>
                <a:gd name="adj1" fmla="val 5984"/>
                <a:gd name="adj2" fmla="val 394124"/>
                <a:gd name="adj3" fmla="val 13313824"/>
                <a:gd name="adj4" fmla="val 10508221"/>
                <a:gd name="adj5" fmla="val 6981"/>
              </a:avLst>
            </a:prstGeom>
            <a:solidFill>
              <a:srgbClr val="DABC27"/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</p:grpSp>
    </p:spTree>
    <p:extLst>
      <p:ext uri="{BB962C8B-B14F-4D97-AF65-F5344CB8AC3E}">
        <p14:creationId xmlns:p14="http://schemas.microsoft.com/office/powerpoint/2010/main" val="393172480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197401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332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495029" y="6575971"/>
            <a:ext cx="652959" cy="25861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331722" y="2884874"/>
            <a:ext cx="849694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GB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Background and context</a:t>
            </a:r>
            <a:endParaRPr lang="en-GB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742866" y="349983"/>
            <a:ext cx="8522869" cy="1883569"/>
            <a:chOff x="1742866" y="373131"/>
            <a:chExt cx="8522869" cy="1883569"/>
          </a:xfrm>
        </p:grpSpPr>
        <p:pic>
          <p:nvPicPr>
            <p:cNvPr id="9" name="Picture 8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866" y="373131"/>
              <a:ext cx="2295525" cy="1883569"/>
            </a:xfrm>
            <a:prstGeom prst="rect">
              <a:avLst/>
            </a:prstGeom>
          </p:spPr>
        </p:pic>
        <p:pic>
          <p:nvPicPr>
            <p:cNvPr id="10" name="Picture 9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697" y="373132"/>
              <a:ext cx="2168594" cy="1847850"/>
            </a:xfrm>
            <a:prstGeom prst="rect">
              <a:avLst/>
            </a:prstGeom>
          </p:spPr>
        </p:pic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91" y="375384"/>
              <a:ext cx="2067685" cy="1845598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8084" y="373131"/>
              <a:ext cx="2037651" cy="18478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1452715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495029" y="6575971"/>
            <a:ext cx="652959" cy="25861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4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Background and context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2079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ARAs in Anglophone Africa typically adopt a strategic orientation with respect to their management…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24" name="Group 23"/>
          <p:cNvGrpSpPr/>
          <p:nvPr/>
        </p:nvGrpSpPr>
        <p:grpSpPr>
          <a:xfrm>
            <a:off x="432048" y="1650619"/>
            <a:ext cx="10072566" cy="4221644"/>
            <a:chOff x="432048" y="1650619"/>
            <a:chExt cx="10072566" cy="4221644"/>
          </a:xfrm>
        </p:grpSpPr>
        <p:sp>
          <p:nvSpPr>
            <p:cNvPr id="5" name="Rectangle 4"/>
            <p:cNvSpPr/>
            <p:nvPr/>
          </p:nvSpPr>
          <p:spPr>
            <a:xfrm>
              <a:off x="432048" y="3390814"/>
              <a:ext cx="1619672" cy="879470"/>
            </a:xfrm>
            <a:prstGeom prst="rect">
              <a:avLst/>
            </a:prstGeom>
            <a:solidFill>
              <a:srgbClr val="006838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Identify goals</a:t>
              </a:r>
              <a:endParaRPr lang="en-GB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4571667" y="3390814"/>
              <a:ext cx="1619672" cy="879470"/>
            </a:xfrm>
            <a:prstGeom prst="rect">
              <a:avLst/>
            </a:prstGeom>
            <a:solidFill>
              <a:srgbClr val="006838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Measure performance</a:t>
              </a:r>
              <a:endParaRPr lang="en-GB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8876081" y="1650619"/>
              <a:ext cx="1619672" cy="879470"/>
            </a:xfrm>
            <a:prstGeom prst="rect">
              <a:avLst/>
            </a:prstGeom>
            <a:solidFill>
              <a:srgbClr val="006838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Use resu</a:t>
              </a:r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lts</a:t>
              </a:r>
              <a:endParaRPr lang="en-GB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Rectangle 10"/>
            <p:cNvSpPr/>
            <p:nvPr/>
          </p:nvSpPr>
          <p:spPr>
            <a:xfrm>
              <a:off x="8884942" y="4992793"/>
              <a:ext cx="1619672" cy="879470"/>
            </a:xfrm>
            <a:prstGeom prst="rect">
              <a:avLst/>
            </a:prstGeom>
            <a:solidFill>
              <a:srgbClr val="006838"/>
            </a:solidFill>
            <a:ln>
              <a:noFill/>
            </a:ln>
            <a:scene3d>
              <a:camera prst="orthographicFront"/>
              <a:lightRig rig="threePt" dir="t"/>
            </a:scene3d>
            <a:sp3d>
              <a:bevelT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Report resu</a:t>
              </a:r>
              <a:r>
                <a:rPr lang="en-GB" sz="2000" dirty="0" smtClean="0">
                  <a:solidFill>
                    <a:schemeClr val="bg1"/>
                  </a:solidFill>
                  <a:latin typeface="Arial" pitchFamily="34" charset="0"/>
                  <a:cs typeface="Arial" pitchFamily="34" charset="0"/>
                </a:rPr>
                <a:t>lts</a:t>
              </a:r>
              <a:endParaRPr lang="en-GB" sz="2000" dirty="0">
                <a:solidFill>
                  <a:schemeClr val="bg1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" name="Right Arrow 1"/>
            <p:cNvSpPr/>
            <p:nvPr/>
          </p:nvSpPr>
          <p:spPr>
            <a:xfrm>
              <a:off x="2429540" y="3586001"/>
              <a:ext cx="1775637" cy="491586"/>
            </a:xfrm>
            <a:prstGeom prst="rightArrow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2" name="Right Arrow 11"/>
            <p:cNvSpPr/>
            <p:nvPr/>
          </p:nvSpPr>
          <p:spPr>
            <a:xfrm rot="20403134">
              <a:off x="6505354" y="2781471"/>
              <a:ext cx="1775637" cy="491586"/>
            </a:xfrm>
            <a:prstGeom prst="rightArrow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14" name="Right Arrow 13"/>
            <p:cNvSpPr/>
            <p:nvPr/>
          </p:nvSpPr>
          <p:spPr>
            <a:xfrm rot="1371056">
              <a:off x="6657754" y="4135353"/>
              <a:ext cx="1775637" cy="491586"/>
            </a:xfrm>
            <a:prstGeom prst="rightArrow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4" name="Curved Connector 3"/>
            <p:cNvCxnSpPr>
              <a:stCxn id="5" idx="0"/>
            </p:cNvCxnSpPr>
            <p:nvPr/>
          </p:nvCxnSpPr>
          <p:spPr>
            <a:xfrm rot="5400000" flipH="1" flipV="1">
              <a:off x="4385882" y="-1053644"/>
              <a:ext cx="1300460" cy="7588456"/>
            </a:xfrm>
            <a:prstGeom prst="curvedConnector2">
              <a:avLst/>
            </a:prstGeom>
            <a:ln w="63500">
              <a:solidFill>
                <a:schemeClr val="accent4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Curved Connector 16"/>
            <p:cNvCxnSpPr>
              <a:endCxn id="5" idx="2"/>
            </p:cNvCxnSpPr>
            <p:nvPr/>
          </p:nvCxnSpPr>
          <p:spPr>
            <a:xfrm rot="10800000">
              <a:off x="1241885" y="4270285"/>
              <a:ext cx="7634199" cy="1186101"/>
            </a:xfrm>
            <a:prstGeom prst="curvedConnector2">
              <a:avLst/>
            </a:prstGeom>
            <a:ln w="63500">
              <a:solidFill>
                <a:schemeClr val="accent4"/>
              </a:solidFill>
              <a:prstDash val="sysDot"/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TextBox 21"/>
            <p:cNvSpPr txBox="1"/>
            <p:nvPr/>
          </p:nvSpPr>
          <p:spPr>
            <a:xfrm>
              <a:off x="4896293" y="1791586"/>
              <a:ext cx="1095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Perform</a:t>
              </a:r>
              <a:endPara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905153" y="5351727"/>
              <a:ext cx="109517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2000" i="1" dirty="0" smtClean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Arial" panose="020B0604020202020204" pitchFamily="34" charset="0"/>
                  <a:cs typeface="Arial" panose="020B0604020202020204" pitchFamily="34" charset="0"/>
                </a:rPr>
                <a:t>Perform</a:t>
              </a:r>
              <a:endParaRPr lang="en-GB" sz="20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798788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495029" y="6575971"/>
            <a:ext cx="652959" cy="25861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5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Background and context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287892"/>
            <a:ext cx="1202467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There are numerous uses for performance information. </a:t>
            </a:r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Common purposes include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612840"/>
              </p:ext>
            </p:extLst>
          </p:nvPr>
        </p:nvGraphicFramePr>
        <p:xfrm>
          <a:off x="138223" y="797919"/>
          <a:ext cx="11935047" cy="5791200"/>
        </p:xfrm>
        <a:graphic>
          <a:graphicData uri="http://schemas.openxmlformats.org/drawingml/2006/table">
            <a:tbl>
              <a:tblPr firstRow="1" firstCol="1" bandRow="1">
                <a:tableStyleId>{93296810-A885-4BE3-A3E7-6D5BEEA58F35}</a:tableStyleId>
              </a:tblPr>
              <a:tblGrid>
                <a:gridCol w="1500913"/>
                <a:gridCol w="5602859"/>
                <a:gridCol w="4831275"/>
              </a:tblGrid>
              <a:tr h="466215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purpose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The public manager’s question that the performance measure can help to answer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Characteristics of performance measures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Evaluate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well is my public agency performing?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Outcomes, combined with inputs and with the effects of exogenous factors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Control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can I ensure that my subordinates are doing the right thing?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Inputs that can be regulated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  <a:tr h="466215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On what programs, people or projects should my agency spend the public’s money?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Efficiency measures (specifically outcomes or outputs divided by inputs)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  <a:tr h="777025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Motivate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can I motivate line staff, middle managers, non-profit and for-profit collaborators, stakeholders, and citizens to do the things necessary to improve performance?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Almost-real time outputs compared with product targets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  <a:tr h="62162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Promote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How can I convince political superiors, legislators, stakeholders, journalists, and citizens that my agency is doing a good job?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Easily understood aspects of performance about which citizens really care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  <a:tr h="62162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Celebrate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accomplishments are worthy of the important organizational ritual of celebrating success? 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Periodic and significant performance targets that, when achieved provide people with a real sense of personal and collective accomplishment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  <a:tr h="310810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Learn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Why is what working or not working?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Disaggregated data that can reveal deviances from the expected</a:t>
                      </a:r>
                      <a:endParaRPr lang="en-GB" sz="18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  <a:tr h="466215"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Improve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What exactly should who do differently to improve performance?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900"/>
                        </a:lnSpc>
                        <a:spcAft>
                          <a:spcPts val="600"/>
                        </a:spcAft>
                      </a:pPr>
                      <a:r>
                        <a:rPr lang="en-GB" sz="18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Inside-the-black box relationships that connect changes in operations to changes in outputs and outcomes</a:t>
                      </a:r>
                      <a:endParaRPr lang="en-GB" sz="18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55946" marR="55946" marT="0" marB="0"/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90384" y="6507126"/>
            <a:ext cx="199766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Source: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Behn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, 2003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22129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495029" y="6575971"/>
            <a:ext cx="652959" cy="25861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6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21146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Background and context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2079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In practice, corporate planning and regular monitoring of its implementation appears to be no more than a paper exercise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934328" y="2826121"/>
            <a:ext cx="8282940" cy="2876577"/>
            <a:chOff x="-490403" y="2500458"/>
            <a:chExt cx="8282940" cy="2876577"/>
          </a:xfrm>
          <a:solidFill>
            <a:srgbClr val="C3D69B"/>
          </a:solidFill>
        </p:grpSpPr>
        <p:sp>
          <p:nvSpPr>
            <p:cNvPr id="22" name="Pfeil nach rechts 114"/>
            <p:cNvSpPr/>
            <p:nvPr/>
          </p:nvSpPr>
          <p:spPr bwMode="gray">
            <a:xfrm>
              <a:off x="-490403" y="2500458"/>
              <a:ext cx="8282940" cy="2272030"/>
            </a:xfrm>
            <a:prstGeom prst="rightArrow">
              <a:avLst>
                <a:gd name="adj1" fmla="val 55366"/>
                <a:gd name="adj2" fmla="val 59391"/>
              </a:avLst>
            </a:prstGeom>
            <a:grpFill/>
            <a:ln w="12700">
              <a:noFill/>
              <a:round/>
              <a:headEnd/>
              <a:tailEnd/>
            </a:ln>
            <a:effectLst>
              <a:outerShdw blurRad="190500" dist="127000" dir="5400000" algn="t" rotWithShape="0">
                <a:prstClr val="black">
                  <a:alpha val="40000"/>
                </a:prstClr>
              </a:outerShdw>
            </a:effectLst>
            <a:scene3d>
              <a:camera prst="perspectiveHeroicExtremeLeftFacing" fov="5100000">
                <a:rot lat="19347912" lon="3674878" rev="17481372"/>
              </a:camera>
              <a:lightRig rig="threePt" dir="t">
                <a:rot lat="0" lon="0" rev="0"/>
              </a:lightRig>
            </a:scene3d>
            <a:sp3d z="25400" extrusionH="101600">
              <a:bevelT w="50800" h="25400"/>
              <a:extrusionClr>
                <a:schemeClr val="accent1">
                  <a:lumMod val="60000"/>
                  <a:lumOff val="40000"/>
                </a:schemeClr>
              </a:extrusionClr>
            </a:sp3d>
          </p:spPr>
          <p:txBody>
            <a:bodyPr rtlCol="0" anchor="ctr"/>
            <a:lstStyle/>
            <a:p>
              <a:pPr algn="ctr"/>
              <a:endParaRPr lang="en-US" dirty="0"/>
            </a:p>
          </p:txBody>
        </p:sp>
        <p:grpSp>
          <p:nvGrpSpPr>
            <p:cNvPr id="23" name="Gruppieren 147"/>
            <p:cNvGrpSpPr/>
            <p:nvPr/>
          </p:nvGrpSpPr>
          <p:grpSpPr bwMode="gray">
            <a:xfrm>
              <a:off x="4361492" y="3789680"/>
              <a:ext cx="570548" cy="431408"/>
              <a:chOff x="4964906" y="4090663"/>
              <a:chExt cx="570548" cy="431408"/>
            </a:xfrm>
            <a:grpFill/>
          </p:grpSpPr>
          <p:sp>
            <p:nvSpPr>
              <p:cNvPr id="39" name="Ellipse 148"/>
              <p:cNvSpPr/>
              <p:nvPr/>
            </p:nvSpPr>
            <p:spPr bwMode="gray">
              <a:xfrm>
                <a:off x="4964906" y="4229021"/>
                <a:ext cx="570548" cy="293050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40" name="Ellipse 149"/>
              <p:cNvSpPr/>
              <p:nvPr/>
            </p:nvSpPr>
            <p:spPr bwMode="gray">
              <a:xfrm>
                <a:off x="5094601" y="4090663"/>
                <a:ext cx="320659" cy="320659"/>
              </a:xfrm>
              <a:prstGeom prst="ellips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balanced" dir="t"/>
              </a:scene3d>
              <a:sp3d prstMaterial="plastic">
                <a:bevelT w="158750" h="374650"/>
                <a:bevelB w="69850" h="6350"/>
              </a:sp3d>
            </p:spPr>
            <p:txBody>
              <a:bodyPr vert="horz" lIns="0" tIns="108000" rIns="0" bIns="0" anchor="t" anchorCtr="0"/>
              <a:lstStyle/>
              <a:p>
                <a:pPr indent="-190500" algn="ctr">
                  <a:lnSpc>
                    <a:spcPct val="95000"/>
                  </a:lnSpc>
                  <a:spcAft>
                    <a:spcPts val="800"/>
                  </a:spcAft>
                  <a:buClr>
                    <a:srgbClr val="808080"/>
                  </a:buClr>
                  <a:defRPr/>
                </a:pPr>
                <a:endParaRPr lang="en-US" sz="1400" b="1" noProof="1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24" name="Gruppieren 141"/>
            <p:cNvGrpSpPr/>
            <p:nvPr/>
          </p:nvGrpSpPr>
          <p:grpSpPr bwMode="gray">
            <a:xfrm>
              <a:off x="3400970" y="3501008"/>
              <a:ext cx="450950" cy="322389"/>
              <a:chOff x="3711475" y="3681230"/>
              <a:chExt cx="450950" cy="322389"/>
            </a:xfrm>
            <a:grpFill/>
          </p:grpSpPr>
          <p:sp>
            <p:nvSpPr>
              <p:cNvPr id="37" name="Ellipse 142"/>
              <p:cNvSpPr/>
              <p:nvPr/>
            </p:nvSpPr>
            <p:spPr bwMode="gray">
              <a:xfrm>
                <a:off x="3711475" y="3773703"/>
                <a:ext cx="450950" cy="229916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8" name="Ellipse 143"/>
              <p:cNvSpPr/>
              <p:nvPr/>
            </p:nvSpPr>
            <p:spPr bwMode="gray">
              <a:xfrm>
                <a:off x="3823825" y="3681230"/>
                <a:ext cx="232051" cy="232051"/>
              </a:xfrm>
              <a:prstGeom prst="ellips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balanced" dir="t"/>
              </a:scene3d>
              <a:sp3d prstMaterial="plastic">
                <a:bevelT w="114300" h="114300"/>
                <a:bevelB w="69850" h="6350"/>
              </a:sp3d>
            </p:spPr>
            <p:txBody>
              <a:bodyPr vert="horz" lIns="0" tIns="108000" rIns="0" bIns="0" anchor="t" anchorCtr="0"/>
              <a:lstStyle/>
              <a:p>
                <a:pPr indent="-190500" algn="ctr">
                  <a:lnSpc>
                    <a:spcPct val="95000"/>
                  </a:lnSpc>
                  <a:spcAft>
                    <a:spcPts val="800"/>
                  </a:spcAft>
                  <a:buClr>
                    <a:srgbClr val="808080"/>
                  </a:buClr>
                  <a:defRPr/>
                </a:pPr>
                <a:endParaRPr lang="en-US" sz="1400" b="1" noProof="1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25" name="Gruppieren 135"/>
            <p:cNvGrpSpPr/>
            <p:nvPr/>
          </p:nvGrpSpPr>
          <p:grpSpPr bwMode="gray">
            <a:xfrm>
              <a:off x="2411760" y="3140968"/>
              <a:ext cx="327324" cy="217630"/>
              <a:chOff x="2461120" y="3250645"/>
              <a:chExt cx="327324" cy="217630"/>
            </a:xfrm>
            <a:grpFill/>
          </p:grpSpPr>
          <p:sp>
            <p:nvSpPr>
              <p:cNvPr id="35" name="Ellipse 136"/>
              <p:cNvSpPr/>
              <p:nvPr/>
            </p:nvSpPr>
            <p:spPr bwMode="gray">
              <a:xfrm>
                <a:off x="2461120" y="3311541"/>
                <a:ext cx="327324" cy="156734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6" name="Ellipse 137"/>
              <p:cNvSpPr/>
              <p:nvPr/>
            </p:nvSpPr>
            <p:spPr bwMode="gray">
              <a:xfrm>
                <a:off x="2542489" y="3250645"/>
                <a:ext cx="158347" cy="158347"/>
              </a:xfrm>
              <a:prstGeom prst="ellips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balanced" dir="t"/>
              </a:scene3d>
              <a:sp3d prstMaterial="plastic">
                <a:bevelT w="72000" h="72000"/>
                <a:bevelB w="72000" h="72000"/>
              </a:sp3d>
            </p:spPr>
            <p:txBody>
              <a:bodyPr vert="horz" lIns="0" tIns="108000" rIns="0" bIns="0" anchor="t" anchorCtr="0"/>
              <a:lstStyle/>
              <a:p>
                <a:pPr indent="-190500" algn="ctr">
                  <a:lnSpc>
                    <a:spcPct val="95000"/>
                  </a:lnSpc>
                  <a:spcAft>
                    <a:spcPts val="800"/>
                  </a:spcAft>
                  <a:buClr>
                    <a:srgbClr val="808080"/>
                  </a:buClr>
                  <a:defRPr/>
                </a:pPr>
                <a:endParaRPr lang="en-US" sz="1400" b="1" noProof="1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26" name="Gruppieren 131"/>
            <p:cNvGrpSpPr/>
            <p:nvPr/>
          </p:nvGrpSpPr>
          <p:grpSpPr bwMode="gray">
            <a:xfrm>
              <a:off x="1741981" y="2817811"/>
              <a:ext cx="225378" cy="169506"/>
              <a:chOff x="1363704" y="2817811"/>
              <a:chExt cx="225378" cy="169506"/>
            </a:xfrm>
            <a:grpFill/>
          </p:grpSpPr>
          <p:sp>
            <p:nvSpPr>
              <p:cNvPr id="33" name="Ellipse 132"/>
              <p:cNvSpPr/>
              <p:nvPr/>
            </p:nvSpPr>
            <p:spPr bwMode="gray">
              <a:xfrm>
                <a:off x="1363704" y="2881709"/>
                <a:ext cx="225378" cy="105608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4" name="Ellipse 133"/>
              <p:cNvSpPr/>
              <p:nvPr/>
            </p:nvSpPr>
            <p:spPr bwMode="gray">
              <a:xfrm>
                <a:off x="1412495" y="2817811"/>
                <a:ext cx="127797" cy="127797"/>
              </a:xfrm>
              <a:prstGeom prst="ellips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balanced" dir="t"/>
              </a:scene3d>
              <a:sp3d prstMaterial="plastic">
                <a:bevelT w="57150" h="57150"/>
                <a:bevelB w="57150" h="57150"/>
              </a:sp3d>
            </p:spPr>
            <p:txBody>
              <a:bodyPr vert="horz" lIns="0" tIns="108000" rIns="0" bIns="0" anchor="t" anchorCtr="0"/>
              <a:lstStyle/>
              <a:p>
                <a:pPr indent="-190500" algn="ctr">
                  <a:lnSpc>
                    <a:spcPct val="95000"/>
                  </a:lnSpc>
                  <a:spcAft>
                    <a:spcPts val="800"/>
                  </a:spcAft>
                  <a:buClr>
                    <a:srgbClr val="808080"/>
                  </a:buClr>
                  <a:defRPr/>
                </a:pPr>
                <a:endParaRPr lang="en-US" sz="1400" b="1" noProof="1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27" name="Gruppieren 122"/>
            <p:cNvGrpSpPr/>
            <p:nvPr/>
          </p:nvGrpSpPr>
          <p:grpSpPr bwMode="gray">
            <a:xfrm>
              <a:off x="6732240" y="4581128"/>
              <a:ext cx="927398" cy="795907"/>
              <a:chOff x="1353267" y="5298687"/>
              <a:chExt cx="927398" cy="795907"/>
            </a:xfrm>
            <a:grpFill/>
          </p:grpSpPr>
          <p:sp>
            <p:nvSpPr>
              <p:cNvPr id="31" name="Ellipse 123"/>
              <p:cNvSpPr/>
              <p:nvPr/>
            </p:nvSpPr>
            <p:spPr bwMode="gray">
              <a:xfrm>
                <a:off x="1353267" y="5553868"/>
                <a:ext cx="927398" cy="540726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2" name="Ellipse 124"/>
              <p:cNvSpPr/>
              <p:nvPr/>
            </p:nvSpPr>
            <p:spPr bwMode="gray">
              <a:xfrm>
                <a:off x="1518190" y="5298687"/>
                <a:ext cx="594795" cy="594795"/>
              </a:xfrm>
              <a:prstGeom prst="ellips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>
                <a:outerShdw blurRad="152400" sx="102000" sy="102000" algn="ctr" rotWithShape="0">
                  <a:prstClr val="black">
                    <a:alpha val="30000"/>
                  </a:prstClr>
                </a:outerShdw>
              </a:effectLst>
              <a:scene3d>
                <a:camera prst="orthographicFront"/>
                <a:lightRig rig="balanced" dir="t">
                  <a:rot lat="0" lon="0" rev="6000000"/>
                </a:lightRig>
              </a:scene3d>
              <a:sp3d prstMaterial="plastic">
                <a:bevelT w="288000" h="288000"/>
                <a:bevelB w="288000" h="288000"/>
              </a:sp3d>
            </p:spPr>
            <p:txBody>
              <a:bodyPr vert="horz" lIns="0" tIns="108000" rIns="0" bIns="0" anchor="t" anchorCtr="0"/>
              <a:lstStyle/>
              <a:p>
                <a:pPr indent="-190500" algn="ctr">
                  <a:lnSpc>
                    <a:spcPct val="95000"/>
                  </a:lnSpc>
                  <a:spcAft>
                    <a:spcPts val="800"/>
                  </a:spcAft>
                  <a:buClr>
                    <a:srgbClr val="808080"/>
                  </a:buClr>
                  <a:defRPr/>
                </a:pPr>
                <a:endParaRPr lang="en-US" sz="1400" b="1" noProof="1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  <p:grpSp>
          <p:nvGrpSpPr>
            <p:cNvPr id="28" name="Gruppieren 147"/>
            <p:cNvGrpSpPr/>
            <p:nvPr/>
          </p:nvGrpSpPr>
          <p:grpSpPr bwMode="gray">
            <a:xfrm>
              <a:off x="5364088" y="4221088"/>
              <a:ext cx="792088" cy="576064"/>
              <a:chOff x="4964906" y="4090663"/>
              <a:chExt cx="570548" cy="431408"/>
            </a:xfrm>
            <a:grpFill/>
          </p:grpSpPr>
          <p:sp>
            <p:nvSpPr>
              <p:cNvPr id="29" name="Ellipse 148"/>
              <p:cNvSpPr/>
              <p:nvPr/>
            </p:nvSpPr>
            <p:spPr bwMode="gray">
              <a:xfrm>
                <a:off x="4964906" y="4229021"/>
                <a:ext cx="570548" cy="293050"/>
              </a:xfrm>
              <a:prstGeom prst="ellipse">
                <a:avLst/>
              </a:prstGeom>
              <a:grpFill/>
              <a:ln w="12700">
                <a:noFill/>
                <a:round/>
                <a:headEnd/>
                <a:tailEnd/>
              </a:ln>
            </p:spPr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30" name="Ellipse 149"/>
              <p:cNvSpPr/>
              <p:nvPr/>
            </p:nvSpPr>
            <p:spPr bwMode="gray">
              <a:xfrm>
                <a:off x="5094601" y="4090663"/>
                <a:ext cx="320659" cy="320659"/>
              </a:xfrm>
              <a:prstGeom prst="ellipse">
                <a:avLst/>
              </a:prstGeom>
              <a:grpFill/>
              <a:ln w="12700">
                <a:noFill/>
                <a:miter lim="800000"/>
                <a:headEnd/>
                <a:tailEnd/>
              </a:ln>
              <a:effectLst/>
              <a:scene3d>
                <a:camera prst="orthographicFront"/>
                <a:lightRig rig="balanced" dir="t"/>
              </a:scene3d>
              <a:sp3d prstMaterial="plastic">
                <a:bevelT w="158750" h="374650"/>
                <a:bevelB w="69850" h="6350"/>
              </a:sp3d>
            </p:spPr>
            <p:txBody>
              <a:bodyPr vert="horz" lIns="0" tIns="108000" rIns="0" bIns="0" anchor="t" anchorCtr="0"/>
              <a:lstStyle/>
              <a:p>
                <a:pPr indent="-190500" algn="ctr">
                  <a:lnSpc>
                    <a:spcPct val="95000"/>
                  </a:lnSpc>
                  <a:spcAft>
                    <a:spcPts val="800"/>
                  </a:spcAft>
                  <a:buClr>
                    <a:srgbClr val="808080"/>
                  </a:buClr>
                  <a:defRPr/>
                </a:pPr>
                <a:endParaRPr lang="en-US" sz="1400" b="1" noProof="1">
                  <a:solidFill>
                    <a:srgbClr val="FFFFFF"/>
                  </a:solidFill>
                  <a:cs typeface="Arial" charset="0"/>
                </a:endParaRPr>
              </a:p>
            </p:txBody>
          </p:sp>
        </p:grpSp>
      </p:grpSp>
      <p:sp>
        <p:nvSpPr>
          <p:cNvPr id="17" name="Title 3"/>
          <p:cNvSpPr txBox="1">
            <a:spLocks/>
          </p:cNvSpPr>
          <p:nvPr/>
        </p:nvSpPr>
        <p:spPr bwMode="auto">
          <a:xfrm rot="1543694">
            <a:off x="1143360" y="4925067"/>
            <a:ext cx="6966857" cy="3158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1600" b="1" i="0" u="none" strike="noStrike" kern="0" cap="none" spc="0" normalizeH="0" baseline="0" noProof="0" dirty="0" smtClean="0">
                <a:ln>
                  <a:noFill/>
                </a:ln>
                <a:solidFill>
                  <a:srgbClr val="006838"/>
                </a:solidFill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Mounting challenges</a:t>
            </a:r>
            <a:endParaRPr kumimoji="0" lang="en-GB" sz="1600" b="1" i="0" u="none" strike="noStrike" kern="0" cap="none" spc="0" normalizeH="0" baseline="0" noProof="0" dirty="0">
              <a:ln>
                <a:noFill/>
              </a:ln>
              <a:solidFill>
                <a:srgbClr val="006838"/>
              </a:solidFill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1" name="Picture 3" descr="\\NAS\charteo\07 Produktion\07_Maps\in_Vorbereitung\Fähnchen\Blau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gray">
          <a:xfrm flipH="1">
            <a:off x="7897147" y="3762225"/>
            <a:ext cx="1051912" cy="1080120"/>
          </a:xfrm>
          <a:prstGeom prst="rect">
            <a:avLst/>
          </a:prstGeom>
          <a:noFill/>
        </p:spPr>
      </p:pic>
      <p:sp>
        <p:nvSpPr>
          <p:cNvPr id="12" name="Title 3"/>
          <p:cNvSpPr txBox="1">
            <a:spLocks/>
          </p:cNvSpPr>
          <p:nvPr/>
        </p:nvSpPr>
        <p:spPr bwMode="auto">
          <a:xfrm>
            <a:off x="7832408" y="3001201"/>
            <a:ext cx="260672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i="1" kern="0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Information overload and/or gaming the numbers</a:t>
            </a:r>
            <a:endParaRPr kumimoji="0" lang="en-GB" sz="1600" i="1" u="none" strike="noStrike" kern="0" cap="none" spc="0" normalizeH="0" baseline="0" noProof="0" dirty="0">
              <a:ln>
                <a:noFill/>
              </a:ln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3" name="Picture 3" descr="\\NAS\charteo\07 Produktion\07_Maps\in_Vorbereitung\Fähnchen\Blau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gray">
          <a:xfrm flipH="1">
            <a:off x="5420667" y="2970137"/>
            <a:ext cx="1051912" cy="1080120"/>
          </a:xfrm>
          <a:prstGeom prst="rect">
            <a:avLst/>
          </a:prstGeom>
          <a:noFill/>
        </p:spPr>
      </p:pic>
      <p:sp>
        <p:nvSpPr>
          <p:cNvPr id="14" name="Title 3"/>
          <p:cNvSpPr txBox="1">
            <a:spLocks/>
          </p:cNvSpPr>
          <p:nvPr/>
        </p:nvSpPr>
        <p:spPr bwMode="auto">
          <a:xfrm>
            <a:off x="5355928" y="2250057"/>
            <a:ext cx="260672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i="1" kern="0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Simplistic, incomplete or too much data</a:t>
            </a:r>
            <a:endParaRPr kumimoji="0" lang="en-GB" sz="1600" i="1" u="none" strike="noStrike" kern="0" cap="none" spc="0" normalizeH="0" baseline="0" noProof="0" dirty="0">
              <a:ln>
                <a:noFill/>
              </a:ln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pic>
        <p:nvPicPr>
          <p:cNvPr id="15" name="Picture 3" descr="\\NAS\charteo\07 Produktion\07_Maps\in_Vorbereitung\Fähnchen\Blau.png"/>
          <p:cNvPicPr>
            <a:picLocks noChangeAspect="1" noChangeArrowheads="1"/>
          </p:cNvPicPr>
          <p:nvPr/>
        </p:nvPicPr>
        <p:blipFill>
          <a:blip r:embed="rId2" cstate="print">
            <a:duotone>
              <a:prstClr val="black"/>
              <a:srgbClr val="D9C3A5">
                <a:tint val="50000"/>
                <a:satMod val="180000"/>
              </a:srgbClr>
            </a:duotone>
          </a:blip>
          <a:srcRect/>
          <a:stretch>
            <a:fillRect/>
          </a:stretch>
        </p:blipFill>
        <p:spPr bwMode="gray">
          <a:xfrm flipH="1">
            <a:off x="2612355" y="2103648"/>
            <a:ext cx="1051912" cy="1080120"/>
          </a:xfrm>
          <a:prstGeom prst="rect">
            <a:avLst/>
          </a:prstGeom>
          <a:noFill/>
        </p:spPr>
      </p:pic>
      <p:sp>
        <p:nvSpPr>
          <p:cNvPr id="16" name="Title 3"/>
          <p:cNvSpPr txBox="1">
            <a:spLocks/>
          </p:cNvSpPr>
          <p:nvPr/>
        </p:nvSpPr>
        <p:spPr bwMode="auto">
          <a:xfrm>
            <a:off x="2953280" y="1322864"/>
            <a:ext cx="2606722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GB" sz="1600" i="1" kern="0" dirty="0" smtClean="0">
                <a:solidFill>
                  <a:srgbClr val="6699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ea typeface="+mj-ea"/>
                <a:cs typeface="Arial" pitchFamily="34" charset="0"/>
              </a:rPr>
              <a:t>Limited or no analysable data collection</a:t>
            </a:r>
            <a:endParaRPr kumimoji="0" lang="en-GB" sz="1600" i="1" u="none" strike="noStrike" kern="0" cap="none" spc="0" normalizeH="0" baseline="0" noProof="0" dirty="0">
              <a:ln>
                <a:noFill/>
              </a:ln>
              <a:solidFill>
                <a:srgbClr val="6699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90384" y="6507126"/>
            <a:ext cx="554190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Sources: Kidd and Crandall, 2006; </a:t>
            </a:r>
            <a:r>
              <a:rPr lang="en-GB" sz="1600" dirty="0" err="1" smtClean="0">
                <a:latin typeface="Arial" panose="020B0604020202020204" pitchFamily="34" charset="0"/>
                <a:cs typeface="Arial" panose="020B0604020202020204" pitchFamily="34" charset="0"/>
              </a:rPr>
              <a:t>Franceschini</a:t>
            </a:r>
            <a:r>
              <a:rPr lang="en-GB" sz="1600" dirty="0" smtClean="0">
                <a:latin typeface="Arial" panose="020B0604020202020204" pitchFamily="34" charset="0"/>
                <a:cs typeface="Arial" panose="020B0604020202020204" pitchFamily="34" charset="0"/>
              </a:rPr>
              <a:t> et al. 2007</a:t>
            </a: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52210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extBox 47"/>
          <p:cNvSpPr txBox="1"/>
          <p:nvPr/>
        </p:nvSpPr>
        <p:spPr>
          <a:xfrm>
            <a:off x="2331722" y="2902235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GB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An overview of global performance measurement initiatives</a:t>
            </a:r>
            <a:endParaRPr lang="en-GB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9" name="Group 48"/>
          <p:cNvGrpSpPr/>
          <p:nvPr/>
        </p:nvGrpSpPr>
        <p:grpSpPr>
          <a:xfrm>
            <a:off x="1742866" y="349983"/>
            <a:ext cx="8522869" cy="1883569"/>
            <a:chOff x="1742866" y="373131"/>
            <a:chExt cx="8522869" cy="1883569"/>
          </a:xfrm>
        </p:grpSpPr>
        <p:pic>
          <p:nvPicPr>
            <p:cNvPr id="50" name="Picture 49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866" y="373131"/>
              <a:ext cx="2295525" cy="1883569"/>
            </a:xfrm>
            <a:prstGeom prst="rect">
              <a:avLst/>
            </a:prstGeom>
          </p:spPr>
        </p:pic>
        <p:pic>
          <p:nvPicPr>
            <p:cNvPr id="51" name="Picture 5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697" y="373132"/>
              <a:ext cx="2168594" cy="1847850"/>
            </a:xfrm>
            <a:prstGeom prst="rect">
              <a:avLst/>
            </a:prstGeom>
          </p:spPr>
        </p:pic>
        <p:pic>
          <p:nvPicPr>
            <p:cNvPr id="52" name="Picture 5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91" y="375384"/>
              <a:ext cx="2067685" cy="1845598"/>
            </a:xfrm>
            <a:prstGeom prst="rect">
              <a:avLst/>
            </a:prstGeom>
          </p:spPr>
        </p:pic>
        <p:pic>
          <p:nvPicPr>
            <p:cNvPr id="53" name="Picture 52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8084" y="373131"/>
              <a:ext cx="2037651" cy="18478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816392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11495029" y="6575971"/>
            <a:ext cx="652959" cy="258614"/>
          </a:xfrm>
        </p:spPr>
        <p:txBody>
          <a:bodyPr/>
          <a:lstStyle/>
          <a:p>
            <a:r>
              <a:rPr lang="en-GB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Slide </a:t>
            </a:r>
            <a:fld id="{E3394712-4E5C-4B41-B878-663C5537CCBF}" type="slidenum">
              <a:rPr lang="en-GB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8</a:t>
            </a:fld>
            <a:endParaRPr lang="en-GB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234" y="44624"/>
            <a:ext cx="487024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 dirty="0" smtClean="0">
                <a:latin typeface="Arial" pitchFamily="34" charset="0"/>
                <a:cs typeface="Arial" pitchFamily="34" charset="0"/>
              </a:rPr>
              <a:t>An overview of global performance measurement initiatives</a:t>
            </a:r>
            <a:endParaRPr lang="en-GB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5175" y="420792"/>
            <a:ext cx="118332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dirty="0" smtClean="0">
                <a:solidFill>
                  <a:srgbClr val="006838"/>
                </a:solidFill>
                <a:latin typeface="Arial" pitchFamily="34" charset="0"/>
                <a:cs typeface="Arial" pitchFamily="34" charset="0"/>
              </a:rPr>
              <a:t>There are three prominent global initiatives to gauge performance of tax administrations</a:t>
            </a:r>
            <a:endParaRPr lang="en-GB" sz="2400" dirty="0">
              <a:solidFill>
                <a:srgbClr val="006838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Oval 42"/>
          <p:cNvSpPr/>
          <p:nvPr/>
        </p:nvSpPr>
        <p:spPr>
          <a:xfrm>
            <a:off x="1183937" y="1642328"/>
            <a:ext cx="6624736" cy="4524555"/>
          </a:xfrm>
          <a:prstGeom prst="ellipse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dirty="0"/>
          </a:p>
        </p:txBody>
      </p:sp>
      <p:sp>
        <p:nvSpPr>
          <p:cNvPr id="44" name="Oval 43"/>
          <p:cNvSpPr/>
          <p:nvPr/>
        </p:nvSpPr>
        <p:spPr>
          <a:xfrm>
            <a:off x="2099167" y="2228591"/>
            <a:ext cx="4648961" cy="1080120"/>
          </a:xfrm>
          <a:prstGeom prst="ellipse">
            <a:avLst/>
          </a:prstGeom>
          <a:solidFill>
            <a:srgbClr val="0068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World Bank paying taxes ranking and associated measures</a:t>
            </a:r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Oval 44"/>
          <p:cNvSpPr/>
          <p:nvPr/>
        </p:nvSpPr>
        <p:spPr>
          <a:xfrm>
            <a:off x="2230303" y="3422987"/>
            <a:ext cx="4648961" cy="1080120"/>
          </a:xfrm>
          <a:prstGeom prst="ellipse">
            <a:avLst/>
          </a:prstGeom>
          <a:solidFill>
            <a:srgbClr val="0068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ü"/>
            </a:pPr>
            <a:r>
              <a:rPr lang="en-GB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USAID collecting taxes indicators</a:t>
            </a:r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Oval 45"/>
          <p:cNvSpPr/>
          <p:nvPr/>
        </p:nvSpPr>
        <p:spPr>
          <a:xfrm>
            <a:off x="2334859" y="4622692"/>
            <a:ext cx="4648961" cy="1080120"/>
          </a:xfrm>
          <a:prstGeom prst="ellipse">
            <a:avLst/>
          </a:prstGeom>
          <a:solidFill>
            <a:srgbClr val="006838"/>
          </a:solidFill>
          <a:ln>
            <a:noFill/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Font typeface="Wingdings" pitchFamily="2" charset="2"/>
              <a:buChar char="ü"/>
            </a:pPr>
            <a:r>
              <a:rPr lang="en-GB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IMF’s TADT</a:t>
            </a:r>
            <a:endParaRPr lang="en-GB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26202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683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2331722" y="2902235"/>
            <a:ext cx="84969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ctr"/>
            <a:r>
              <a:rPr lang="en-GB" sz="3200" dirty="0" smtClean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In country and pan-African performance measurement initiatives</a:t>
            </a:r>
            <a:endParaRPr lang="en-GB" sz="32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1742866" y="349983"/>
            <a:ext cx="8522869" cy="1883569"/>
            <a:chOff x="1742866" y="373131"/>
            <a:chExt cx="8522869" cy="1883569"/>
          </a:xfrm>
        </p:grpSpPr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742866" y="373131"/>
              <a:ext cx="2295525" cy="1883569"/>
            </a:xfrm>
            <a:prstGeom prst="rect">
              <a:avLst/>
            </a:prstGeom>
          </p:spPr>
        </p:pic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988697" y="373132"/>
              <a:ext cx="2168594" cy="1847850"/>
            </a:xfrm>
            <a:prstGeom prst="rect">
              <a:avLst/>
            </a:prstGeom>
          </p:spPr>
        </p:pic>
        <p:pic>
          <p:nvPicPr>
            <p:cNvPr id="13" name="Picture 12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157291" y="375384"/>
              <a:ext cx="2067685" cy="1845598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8228084" y="373131"/>
              <a:ext cx="2037651" cy="1847851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607637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10451</TotalTime>
  <Words>1613</Words>
  <Application>Microsoft Office PowerPoint</Application>
  <PresentationFormat>Widescreen</PresentationFormat>
  <Paragraphs>233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Elizabeth Kariuki</dc:creator>
  <cp:lastModifiedBy>Elizabeth Kariuki</cp:lastModifiedBy>
  <cp:revision>57</cp:revision>
  <dcterms:created xsi:type="dcterms:W3CDTF">2014-06-05T15:25:53Z</dcterms:created>
  <dcterms:modified xsi:type="dcterms:W3CDTF">2014-06-12T23:35:46Z</dcterms:modified>
</cp:coreProperties>
</file>